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83575" y="912501"/>
            <a:ext cx="16520848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1045" y="686999"/>
            <a:ext cx="5285909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1337" y="2789220"/>
            <a:ext cx="17085324" cy="5592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6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5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6.png"/><Relationship Id="rId4" Type="http://schemas.openxmlformats.org/officeDocument/2006/relationships/image" Target="../media/image50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6.png"/><Relationship Id="rId4" Type="http://schemas.openxmlformats.org/officeDocument/2006/relationships/image" Target="../media/image36.jpg"/><Relationship Id="rId5" Type="http://schemas.openxmlformats.org/officeDocument/2006/relationships/image" Target="../media/image37.png"/><Relationship Id="rId6" Type="http://schemas.openxmlformats.org/officeDocument/2006/relationships/image" Target="../media/image38.jpg"/><Relationship Id="rId7" Type="http://schemas.openxmlformats.org/officeDocument/2006/relationships/image" Target="../media/image3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0743" y="0"/>
            <a:ext cx="10597257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978" y="4707821"/>
            <a:ext cx="2457449" cy="24574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0701" y="5030380"/>
            <a:ext cx="1809749" cy="18097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4278" y="496053"/>
            <a:ext cx="2578100" cy="88265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5600" spc="-120">
                <a:latin typeface="Lucida Sans Unicode"/>
                <a:cs typeface="Lucida Sans Unicode"/>
              </a:rPr>
              <a:t>INF</a:t>
            </a:r>
            <a:r>
              <a:rPr dirty="0" sz="5600" spc="5">
                <a:latin typeface="Lucida Sans Unicode"/>
                <a:cs typeface="Lucida Sans Unicode"/>
              </a:rPr>
              <a:t> </a:t>
            </a:r>
            <a:r>
              <a:rPr dirty="0" sz="5600" spc="-270">
                <a:latin typeface="Lucida Sans Unicode"/>
                <a:cs typeface="Lucida Sans Unicode"/>
              </a:rPr>
              <a:t>423</a:t>
            </a:r>
            <a:endParaRPr sz="5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4278" y="9226550"/>
            <a:ext cx="39636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0" i="1">
                <a:solidFill>
                  <a:srgbClr val="737373"/>
                </a:solidFill>
                <a:latin typeface="Verdana"/>
                <a:cs typeface="Verdana"/>
              </a:rPr>
              <a:t>Akhmatov</a:t>
            </a:r>
            <a:r>
              <a:rPr dirty="0" sz="3000" spc="-215" i="1">
                <a:solidFill>
                  <a:srgbClr val="737373"/>
                </a:solidFill>
                <a:latin typeface="Verdana"/>
                <a:cs typeface="Verdana"/>
              </a:rPr>
              <a:t> </a:t>
            </a:r>
            <a:r>
              <a:rPr dirty="0" sz="3000" i="1">
                <a:solidFill>
                  <a:srgbClr val="737373"/>
                </a:solidFill>
                <a:latin typeface="Verdana"/>
                <a:cs typeface="Verdana"/>
              </a:rPr>
              <a:t>Nurdaulet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4278" y="3103118"/>
            <a:ext cx="5074285" cy="153035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 marR="5080">
              <a:lnSpc>
                <a:spcPts val="5350"/>
              </a:lnSpc>
              <a:spcBef>
                <a:spcPts val="1235"/>
              </a:spcBef>
            </a:pPr>
            <a:r>
              <a:rPr dirty="0" sz="5400" spc="-275">
                <a:latin typeface="Lucida Sans Unicode"/>
                <a:cs typeface="Lucida Sans Unicode"/>
              </a:rPr>
              <a:t>Audio</a:t>
            </a:r>
            <a:r>
              <a:rPr dirty="0" sz="5400" spc="65">
                <a:latin typeface="Lucida Sans Unicode"/>
                <a:cs typeface="Lucida Sans Unicode"/>
              </a:rPr>
              <a:t> </a:t>
            </a:r>
            <a:r>
              <a:rPr dirty="0" sz="5400" spc="-160">
                <a:latin typeface="Lucida Sans Unicode"/>
                <a:cs typeface="Lucida Sans Unicode"/>
              </a:rPr>
              <a:t>&amp;</a:t>
            </a:r>
            <a:r>
              <a:rPr dirty="0" sz="5400" spc="70">
                <a:latin typeface="Lucida Sans Unicode"/>
                <a:cs typeface="Lucida Sans Unicode"/>
              </a:rPr>
              <a:t> </a:t>
            </a:r>
            <a:r>
              <a:rPr dirty="0" sz="5400" spc="-165">
                <a:latin typeface="Lucida Sans Unicode"/>
                <a:cs typeface="Lucida Sans Unicode"/>
              </a:rPr>
              <a:t>Video </a:t>
            </a:r>
            <a:r>
              <a:rPr dirty="0" sz="5400" spc="-160">
                <a:latin typeface="Lucida Sans Unicode"/>
                <a:cs typeface="Lucida Sans Unicode"/>
              </a:rPr>
              <a:t> </a:t>
            </a:r>
            <a:r>
              <a:rPr dirty="0" sz="5400" spc="-70">
                <a:latin typeface="Lucida Sans Unicode"/>
                <a:cs typeface="Lucida Sans Unicode"/>
              </a:rPr>
              <a:t>stream</a:t>
            </a:r>
            <a:r>
              <a:rPr dirty="0" sz="5400" spc="15">
                <a:latin typeface="Lucida Sans Unicode"/>
                <a:cs typeface="Lucida Sans Unicode"/>
              </a:rPr>
              <a:t> </a:t>
            </a:r>
            <a:r>
              <a:rPr dirty="0" sz="5400" spc="-60">
                <a:latin typeface="Lucida Sans Unicode"/>
                <a:cs typeface="Lucida Sans Unicode"/>
              </a:rPr>
              <a:t>analysis</a:t>
            </a:r>
            <a:endParaRPr sz="5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" y="8858537"/>
            <a:ext cx="5034625" cy="1439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"/>
            <a:ext cx="1814335" cy="21844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916" y="4010311"/>
            <a:ext cx="8429624" cy="11334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5916" y="6349516"/>
            <a:ext cx="8839199" cy="14001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33423" y="1401856"/>
            <a:ext cx="7429498" cy="74866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69393" y="2835552"/>
            <a:ext cx="859726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13075" marR="5080" indent="-3001010">
              <a:lnSpc>
                <a:spcPct val="114999"/>
              </a:lnSpc>
              <a:spcBef>
                <a:spcPts val="100"/>
              </a:spcBef>
            </a:pPr>
            <a:r>
              <a:rPr dirty="0" sz="2500" spc="15">
                <a:latin typeface="Trebuchet MS"/>
                <a:cs typeface="Trebuchet MS"/>
              </a:rPr>
              <a:t>Group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 spc="30">
                <a:latin typeface="Trebuchet MS"/>
                <a:cs typeface="Trebuchet MS"/>
              </a:rPr>
              <a:t>by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 spc="15">
                <a:latin typeface="Trebuchet MS"/>
                <a:cs typeface="Trebuchet MS"/>
              </a:rPr>
              <a:t>Artist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 spc="95">
                <a:latin typeface="Trebuchet MS"/>
                <a:cs typeface="Trebuchet MS"/>
              </a:rPr>
              <a:t>and</a:t>
            </a:r>
            <a:r>
              <a:rPr dirty="0" sz="2500" spc="80">
                <a:latin typeface="Trebuchet MS"/>
                <a:cs typeface="Trebuchet MS"/>
              </a:rPr>
              <a:t> </a:t>
            </a:r>
            <a:r>
              <a:rPr dirty="0" sz="2500" spc="30">
                <a:latin typeface="Trebuchet MS"/>
                <a:cs typeface="Trebuchet MS"/>
              </a:rPr>
              <a:t>calculate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 spc="45">
                <a:latin typeface="Trebuchet MS"/>
                <a:cs typeface="Trebuchet MS"/>
              </a:rPr>
              <a:t>total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 spc="-5">
                <a:latin typeface="Trebuchet MS"/>
                <a:cs typeface="Trebuchet MS"/>
              </a:rPr>
              <a:t>views,</a:t>
            </a:r>
            <a:r>
              <a:rPr dirty="0" sz="2500" spc="80">
                <a:latin typeface="Trebuchet MS"/>
                <a:cs typeface="Trebuchet MS"/>
              </a:rPr>
              <a:t> then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 spc="55">
                <a:latin typeface="Trebuchet MS"/>
                <a:cs typeface="Trebuchet MS"/>
              </a:rPr>
              <a:t>arrange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>
                <a:latin typeface="Trebuchet MS"/>
                <a:cs typeface="Trebuchet MS"/>
              </a:rPr>
              <a:t>in </a:t>
            </a:r>
            <a:r>
              <a:rPr dirty="0" sz="2500" spc="-735">
                <a:latin typeface="Trebuchet MS"/>
                <a:cs typeface="Trebuchet MS"/>
              </a:rPr>
              <a:t> </a:t>
            </a:r>
            <a:r>
              <a:rPr dirty="0" sz="2500" spc="85">
                <a:latin typeface="Trebuchet MS"/>
                <a:cs typeface="Trebuchet MS"/>
              </a:rPr>
              <a:t>descending</a:t>
            </a:r>
            <a:r>
              <a:rPr dirty="0" sz="2500" spc="70">
                <a:latin typeface="Trebuchet MS"/>
                <a:cs typeface="Trebuchet MS"/>
              </a:rPr>
              <a:t> </a:t>
            </a:r>
            <a:r>
              <a:rPr dirty="0" sz="2500" spc="-5">
                <a:latin typeface="Trebuchet MS"/>
                <a:cs typeface="Trebuchet MS"/>
              </a:rPr>
              <a:t>order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216" y="5673305"/>
            <a:ext cx="60299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30">
                <a:latin typeface="Trebuchet MS"/>
                <a:cs typeface="Trebuchet MS"/>
              </a:rPr>
              <a:t>Create</a:t>
            </a:r>
            <a:r>
              <a:rPr dirty="0" sz="2500" spc="70">
                <a:latin typeface="Trebuchet MS"/>
                <a:cs typeface="Trebuchet MS"/>
              </a:rPr>
              <a:t> </a:t>
            </a:r>
            <a:r>
              <a:rPr dirty="0" sz="2500" spc="20">
                <a:latin typeface="Trebuchet MS"/>
                <a:cs typeface="Trebuchet MS"/>
              </a:rPr>
              <a:t>barplot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 spc="10">
                <a:latin typeface="Trebuchet MS"/>
                <a:cs typeface="Trebuchet MS"/>
              </a:rPr>
              <a:t>of</a:t>
            </a:r>
            <a:r>
              <a:rPr dirty="0" sz="2500" spc="75">
                <a:latin typeface="Trebuchet MS"/>
                <a:cs typeface="Trebuchet MS"/>
              </a:rPr>
              <a:t> top </a:t>
            </a:r>
            <a:r>
              <a:rPr dirty="0" sz="2500" spc="-60">
                <a:latin typeface="Trebuchet MS"/>
                <a:cs typeface="Trebuchet MS"/>
              </a:rPr>
              <a:t>10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 spc="65">
                <a:latin typeface="Trebuchet MS"/>
                <a:cs typeface="Trebuchet MS"/>
              </a:rPr>
              <a:t>artists</a:t>
            </a:r>
            <a:r>
              <a:rPr dirty="0" sz="2500" spc="75">
                <a:latin typeface="Trebuchet MS"/>
                <a:cs typeface="Trebuchet MS"/>
              </a:rPr>
              <a:t> </a:t>
            </a:r>
            <a:r>
              <a:rPr dirty="0" sz="2500" spc="30">
                <a:latin typeface="Trebuchet MS"/>
                <a:cs typeface="Trebuchet MS"/>
              </a:rPr>
              <a:t>by</a:t>
            </a:r>
            <a:r>
              <a:rPr dirty="0" sz="2500" spc="70">
                <a:latin typeface="Trebuchet MS"/>
                <a:cs typeface="Trebuchet MS"/>
              </a:rPr>
              <a:t> </a:t>
            </a:r>
            <a:r>
              <a:rPr dirty="0" sz="2500" spc="55">
                <a:latin typeface="Trebuchet MS"/>
                <a:cs typeface="Trebuchet MS"/>
              </a:rPr>
              <a:t>views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" y="8858537"/>
            <a:ext cx="5034628" cy="14399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14335" cy="21844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916" y="6349515"/>
            <a:ext cx="8839199" cy="14001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5916" y="4022061"/>
            <a:ext cx="8143874" cy="11239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97452" y="1307441"/>
            <a:ext cx="7972424" cy="79533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3216" y="2847304"/>
            <a:ext cx="859599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-130">
                <a:latin typeface="Lucida Sans Unicode"/>
                <a:cs typeface="Lucida Sans Unicode"/>
              </a:rPr>
              <a:t>Group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95">
                <a:latin typeface="Lucida Sans Unicode"/>
                <a:cs typeface="Lucida Sans Unicode"/>
              </a:rPr>
              <a:t>by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-100">
                <a:latin typeface="Lucida Sans Unicode"/>
                <a:cs typeface="Lucida Sans Unicode"/>
              </a:rPr>
              <a:t>Track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-50">
                <a:latin typeface="Lucida Sans Unicode"/>
                <a:cs typeface="Lucida Sans Unicode"/>
              </a:rPr>
              <a:t>and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10">
                <a:latin typeface="Lucida Sans Unicode"/>
                <a:cs typeface="Lucida Sans Unicode"/>
              </a:rPr>
              <a:t>calculate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20">
                <a:latin typeface="Lucida Sans Unicode"/>
                <a:cs typeface="Lucida Sans Unicode"/>
              </a:rPr>
              <a:t>total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-55">
                <a:latin typeface="Lucida Sans Unicode"/>
                <a:cs typeface="Lucida Sans Unicode"/>
              </a:rPr>
              <a:t>views,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-10">
                <a:latin typeface="Lucida Sans Unicode"/>
                <a:cs typeface="Lucida Sans Unicode"/>
              </a:rPr>
              <a:t>then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55">
                <a:latin typeface="Lucida Sans Unicode"/>
                <a:cs typeface="Lucida Sans Unicode"/>
              </a:rPr>
              <a:t>arrange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-95">
                <a:latin typeface="Lucida Sans Unicode"/>
                <a:cs typeface="Lucida Sans Unicode"/>
              </a:rPr>
              <a:t>in </a:t>
            </a:r>
            <a:r>
              <a:rPr dirty="0" sz="2500" spc="-775">
                <a:latin typeface="Lucida Sans Unicode"/>
                <a:cs typeface="Lucida Sans Unicode"/>
              </a:rPr>
              <a:t> </a:t>
            </a:r>
            <a:r>
              <a:rPr dirty="0" sz="2500" spc="-60">
                <a:latin typeface="Lucida Sans Unicode"/>
                <a:cs typeface="Lucida Sans Unicode"/>
              </a:rPr>
              <a:t>descending</a:t>
            </a:r>
            <a:r>
              <a:rPr dirty="0" sz="2500" spc="30">
                <a:latin typeface="Lucida Sans Unicode"/>
                <a:cs typeface="Lucida Sans Unicode"/>
              </a:rPr>
              <a:t> </a:t>
            </a:r>
            <a:r>
              <a:rPr dirty="0" sz="2500" spc="-105">
                <a:latin typeface="Lucida Sans Unicode"/>
                <a:cs typeface="Lucida Sans Unicode"/>
              </a:rPr>
              <a:t>order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216" y="5673303"/>
            <a:ext cx="59499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30">
                <a:latin typeface="Lucida Sans Unicode"/>
                <a:cs typeface="Lucida Sans Unicode"/>
              </a:rPr>
              <a:t>Create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65">
                <a:latin typeface="Lucida Sans Unicode"/>
                <a:cs typeface="Lucida Sans Unicode"/>
              </a:rPr>
              <a:t>barplot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85">
                <a:latin typeface="Lucida Sans Unicode"/>
                <a:cs typeface="Lucida Sans Unicode"/>
              </a:rPr>
              <a:t>of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35">
                <a:latin typeface="Lucida Sans Unicode"/>
                <a:cs typeface="Lucida Sans Unicode"/>
              </a:rPr>
              <a:t>top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330">
                <a:latin typeface="Lucida Sans Unicode"/>
                <a:cs typeface="Lucida Sans Unicode"/>
              </a:rPr>
              <a:t>10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70">
                <a:latin typeface="Lucida Sans Unicode"/>
                <a:cs typeface="Lucida Sans Unicode"/>
              </a:rPr>
              <a:t>songs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95">
                <a:latin typeface="Lucida Sans Unicode"/>
                <a:cs typeface="Lucida Sans Unicode"/>
              </a:rPr>
              <a:t>by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35">
                <a:latin typeface="Lucida Sans Unicode"/>
                <a:cs typeface="Lucida Sans Unicode"/>
              </a:rPr>
              <a:t>views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" y="8858537"/>
            <a:ext cx="5034628" cy="14399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14335" cy="21844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5916" y="3969825"/>
            <a:ext cx="8524874" cy="11715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5916" y="6305096"/>
            <a:ext cx="8696324" cy="13430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48432" y="1697838"/>
            <a:ext cx="8048624" cy="80676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3216" y="2847304"/>
            <a:ext cx="846391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2500" spc="-130">
                <a:latin typeface="Lucida Sans Unicode"/>
                <a:cs typeface="Lucida Sans Unicode"/>
              </a:rPr>
              <a:t>Group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-95">
                <a:latin typeface="Lucida Sans Unicode"/>
                <a:cs typeface="Lucida Sans Unicode"/>
              </a:rPr>
              <a:t>by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-65">
                <a:latin typeface="Lucida Sans Unicode"/>
                <a:cs typeface="Lucida Sans Unicode"/>
              </a:rPr>
              <a:t>Artist</a:t>
            </a:r>
            <a:r>
              <a:rPr dirty="0" sz="2500" spc="45">
                <a:latin typeface="Lucida Sans Unicode"/>
                <a:cs typeface="Lucida Sans Unicode"/>
              </a:rPr>
              <a:t> </a:t>
            </a:r>
            <a:r>
              <a:rPr dirty="0" sz="2500" spc="-50">
                <a:latin typeface="Lucida Sans Unicode"/>
                <a:cs typeface="Lucida Sans Unicode"/>
              </a:rPr>
              <a:t>and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-10">
                <a:latin typeface="Lucida Sans Unicode"/>
                <a:cs typeface="Lucida Sans Unicode"/>
              </a:rPr>
              <a:t>calculate</a:t>
            </a:r>
            <a:r>
              <a:rPr dirty="0" sz="2500" spc="45">
                <a:latin typeface="Lucida Sans Unicode"/>
                <a:cs typeface="Lucida Sans Unicode"/>
              </a:rPr>
              <a:t> </a:t>
            </a:r>
            <a:r>
              <a:rPr dirty="0" sz="2500" spc="20">
                <a:latin typeface="Lucida Sans Unicode"/>
                <a:cs typeface="Lucida Sans Unicode"/>
              </a:rPr>
              <a:t>total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-60">
                <a:latin typeface="Lucida Sans Unicode"/>
                <a:cs typeface="Lucida Sans Unicode"/>
              </a:rPr>
              <a:t>likes,</a:t>
            </a:r>
            <a:r>
              <a:rPr dirty="0" sz="2500" spc="45">
                <a:latin typeface="Lucida Sans Unicode"/>
                <a:cs typeface="Lucida Sans Unicode"/>
              </a:rPr>
              <a:t> </a:t>
            </a:r>
            <a:r>
              <a:rPr dirty="0" sz="2500" spc="-10">
                <a:latin typeface="Lucida Sans Unicode"/>
                <a:cs typeface="Lucida Sans Unicode"/>
              </a:rPr>
              <a:t>then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-55">
                <a:latin typeface="Lucida Sans Unicode"/>
                <a:cs typeface="Lucida Sans Unicode"/>
              </a:rPr>
              <a:t>arrange</a:t>
            </a:r>
            <a:r>
              <a:rPr dirty="0" sz="2500" spc="40">
                <a:latin typeface="Lucida Sans Unicode"/>
                <a:cs typeface="Lucida Sans Unicode"/>
              </a:rPr>
              <a:t> </a:t>
            </a:r>
            <a:r>
              <a:rPr dirty="0" sz="2500" spc="-95">
                <a:latin typeface="Lucida Sans Unicode"/>
                <a:cs typeface="Lucida Sans Unicode"/>
              </a:rPr>
              <a:t>in </a:t>
            </a:r>
            <a:r>
              <a:rPr dirty="0" sz="2500" spc="-775">
                <a:latin typeface="Lucida Sans Unicode"/>
                <a:cs typeface="Lucida Sans Unicode"/>
              </a:rPr>
              <a:t> </a:t>
            </a:r>
            <a:r>
              <a:rPr dirty="0" sz="2500" spc="-60">
                <a:latin typeface="Lucida Sans Unicode"/>
                <a:cs typeface="Lucida Sans Unicode"/>
              </a:rPr>
              <a:t>descending</a:t>
            </a:r>
            <a:r>
              <a:rPr dirty="0" sz="2500" spc="30">
                <a:latin typeface="Lucida Sans Unicode"/>
                <a:cs typeface="Lucida Sans Unicode"/>
              </a:rPr>
              <a:t> </a:t>
            </a:r>
            <a:r>
              <a:rPr dirty="0" sz="2500" spc="-105">
                <a:latin typeface="Lucida Sans Unicode"/>
                <a:cs typeface="Lucida Sans Unicode"/>
              </a:rPr>
              <a:t>order</a:t>
            </a:r>
            <a:endParaRPr sz="25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3216" y="5673304"/>
            <a:ext cx="589661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85">
                <a:latin typeface="Lucida Sans Unicode"/>
                <a:cs typeface="Lucida Sans Unicode"/>
              </a:rPr>
              <a:t>C</a:t>
            </a:r>
            <a:r>
              <a:rPr dirty="0" sz="2500" spc="-190">
                <a:latin typeface="Lucida Sans Unicode"/>
                <a:cs typeface="Lucida Sans Unicode"/>
              </a:rPr>
              <a:t>r</a:t>
            </a:r>
            <a:r>
              <a:rPr dirty="0" sz="2500" spc="60">
                <a:latin typeface="Lucida Sans Unicode"/>
                <a:cs typeface="Lucida Sans Unicode"/>
              </a:rPr>
              <a:t>e</a:t>
            </a:r>
            <a:r>
              <a:rPr dirty="0" sz="2500" spc="70">
                <a:latin typeface="Lucida Sans Unicode"/>
                <a:cs typeface="Lucida Sans Unicode"/>
              </a:rPr>
              <a:t>a</a:t>
            </a:r>
            <a:r>
              <a:rPr dirty="0" sz="2500" spc="100">
                <a:latin typeface="Lucida Sans Unicode"/>
                <a:cs typeface="Lucida Sans Unicode"/>
              </a:rPr>
              <a:t>t</a:t>
            </a:r>
            <a:r>
              <a:rPr dirty="0" sz="2500" spc="65">
                <a:latin typeface="Lucida Sans Unicode"/>
                <a:cs typeface="Lucida Sans Unicode"/>
              </a:rPr>
              <a:t>e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130">
                <a:latin typeface="Lucida Sans Unicode"/>
                <a:cs typeface="Lucida Sans Unicode"/>
              </a:rPr>
              <a:t>b</a:t>
            </a:r>
            <a:r>
              <a:rPr dirty="0" sz="2500" spc="70">
                <a:latin typeface="Lucida Sans Unicode"/>
                <a:cs typeface="Lucida Sans Unicode"/>
              </a:rPr>
              <a:t>a</a:t>
            </a:r>
            <a:r>
              <a:rPr dirty="0" sz="2500" spc="-190">
                <a:latin typeface="Lucida Sans Unicode"/>
                <a:cs typeface="Lucida Sans Unicode"/>
              </a:rPr>
              <a:t>r</a:t>
            </a:r>
            <a:r>
              <a:rPr dirty="0" sz="2500" spc="-125">
                <a:latin typeface="Lucida Sans Unicode"/>
                <a:cs typeface="Lucida Sans Unicode"/>
              </a:rPr>
              <a:t>p</a:t>
            </a:r>
            <a:r>
              <a:rPr dirty="0" sz="2500" spc="-100">
                <a:latin typeface="Lucida Sans Unicode"/>
                <a:cs typeface="Lucida Sans Unicode"/>
              </a:rPr>
              <a:t>l</a:t>
            </a:r>
            <a:r>
              <a:rPr dirty="0" sz="2500" spc="-80">
                <a:latin typeface="Lucida Sans Unicode"/>
                <a:cs typeface="Lucida Sans Unicode"/>
              </a:rPr>
              <a:t>o</a:t>
            </a:r>
            <a:r>
              <a:rPr dirty="0" sz="2500" spc="105">
                <a:latin typeface="Lucida Sans Unicode"/>
                <a:cs typeface="Lucida Sans Unicode"/>
              </a:rPr>
              <a:t>t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80">
                <a:latin typeface="Lucida Sans Unicode"/>
                <a:cs typeface="Lucida Sans Unicode"/>
              </a:rPr>
              <a:t>o</a:t>
            </a:r>
            <a:r>
              <a:rPr dirty="0" sz="2500" spc="-85">
                <a:latin typeface="Lucida Sans Unicode"/>
                <a:cs typeface="Lucida Sans Unicode"/>
              </a:rPr>
              <a:t>f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100">
                <a:latin typeface="Lucida Sans Unicode"/>
                <a:cs typeface="Lucida Sans Unicode"/>
              </a:rPr>
              <a:t>t</a:t>
            </a:r>
            <a:r>
              <a:rPr dirty="0" sz="2500" spc="-80">
                <a:latin typeface="Lucida Sans Unicode"/>
                <a:cs typeface="Lucida Sans Unicode"/>
              </a:rPr>
              <a:t>o</a:t>
            </a:r>
            <a:r>
              <a:rPr dirty="0" sz="2500" spc="-120">
                <a:latin typeface="Lucida Sans Unicode"/>
                <a:cs typeface="Lucida Sans Unicode"/>
              </a:rPr>
              <a:t>p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740">
                <a:latin typeface="Lucida Sans Unicode"/>
                <a:cs typeface="Lucida Sans Unicode"/>
              </a:rPr>
              <a:t>1</a:t>
            </a:r>
            <a:r>
              <a:rPr dirty="0" sz="2500" spc="80">
                <a:latin typeface="Lucida Sans Unicode"/>
                <a:cs typeface="Lucida Sans Unicode"/>
              </a:rPr>
              <a:t>0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70">
                <a:latin typeface="Lucida Sans Unicode"/>
                <a:cs typeface="Lucida Sans Unicode"/>
              </a:rPr>
              <a:t>a</a:t>
            </a:r>
            <a:r>
              <a:rPr dirty="0" sz="2500" spc="-190">
                <a:latin typeface="Lucida Sans Unicode"/>
                <a:cs typeface="Lucida Sans Unicode"/>
              </a:rPr>
              <a:t>r</a:t>
            </a:r>
            <a:r>
              <a:rPr dirty="0" sz="2500" spc="100">
                <a:latin typeface="Lucida Sans Unicode"/>
                <a:cs typeface="Lucida Sans Unicode"/>
              </a:rPr>
              <a:t>t</a:t>
            </a:r>
            <a:r>
              <a:rPr dirty="0" sz="2500" spc="-100">
                <a:latin typeface="Lucida Sans Unicode"/>
                <a:cs typeface="Lucida Sans Unicode"/>
              </a:rPr>
              <a:t>i</a:t>
            </a:r>
            <a:r>
              <a:rPr dirty="0" sz="2500" spc="-30">
                <a:latin typeface="Lucida Sans Unicode"/>
                <a:cs typeface="Lucida Sans Unicode"/>
              </a:rPr>
              <a:t>s</a:t>
            </a:r>
            <a:r>
              <a:rPr dirty="0" sz="2500" spc="100">
                <a:latin typeface="Lucida Sans Unicode"/>
                <a:cs typeface="Lucida Sans Unicode"/>
              </a:rPr>
              <a:t>t</a:t>
            </a:r>
            <a:r>
              <a:rPr dirty="0" sz="2500" spc="-25">
                <a:latin typeface="Lucida Sans Unicode"/>
                <a:cs typeface="Lucida Sans Unicode"/>
              </a:rPr>
              <a:t>s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130">
                <a:latin typeface="Lucida Sans Unicode"/>
                <a:cs typeface="Lucida Sans Unicode"/>
              </a:rPr>
              <a:t>b</a:t>
            </a:r>
            <a:r>
              <a:rPr dirty="0" sz="2500" spc="-55">
                <a:latin typeface="Lucida Sans Unicode"/>
                <a:cs typeface="Lucida Sans Unicode"/>
              </a:rPr>
              <a:t>y</a:t>
            </a:r>
            <a:r>
              <a:rPr dirty="0" sz="2500" spc="35">
                <a:latin typeface="Lucida Sans Unicode"/>
                <a:cs typeface="Lucida Sans Unicode"/>
              </a:rPr>
              <a:t> </a:t>
            </a:r>
            <a:r>
              <a:rPr dirty="0" sz="2500" spc="-100">
                <a:latin typeface="Lucida Sans Unicode"/>
                <a:cs typeface="Lucida Sans Unicode"/>
              </a:rPr>
              <a:t>li</a:t>
            </a:r>
            <a:r>
              <a:rPr dirty="0" sz="2500" spc="-10">
                <a:latin typeface="Lucida Sans Unicode"/>
                <a:cs typeface="Lucida Sans Unicode"/>
              </a:rPr>
              <a:t>k</a:t>
            </a:r>
            <a:r>
              <a:rPr dirty="0" sz="2500" spc="60">
                <a:latin typeface="Lucida Sans Unicode"/>
                <a:cs typeface="Lucida Sans Unicode"/>
              </a:rPr>
              <a:t>e</a:t>
            </a:r>
            <a:r>
              <a:rPr dirty="0" sz="2500" spc="-25">
                <a:latin typeface="Lucida Sans Unicode"/>
                <a:cs typeface="Lucida Sans Unicode"/>
              </a:rPr>
              <a:t>s</a:t>
            </a:r>
            <a:endParaRPr sz="25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69205" y="28"/>
            <a:ext cx="4723088" cy="385449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135555" y="589679"/>
            <a:ext cx="8010525" cy="1715135"/>
          </a:xfrm>
          <a:custGeom>
            <a:avLst/>
            <a:gdLst/>
            <a:ahLst/>
            <a:cxnLst/>
            <a:rect l="l" t="t" r="r" b="b"/>
            <a:pathLst>
              <a:path w="8010525" h="1715135">
                <a:moveTo>
                  <a:pt x="7064820" y="1714949"/>
                </a:moveTo>
                <a:lnTo>
                  <a:pt x="945283" y="1714949"/>
                </a:lnTo>
                <a:lnTo>
                  <a:pt x="895139" y="1713760"/>
                </a:lnTo>
                <a:lnTo>
                  <a:pt x="845670" y="1710233"/>
                </a:lnTo>
                <a:lnTo>
                  <a:pt x="796941" y="1704426"/>
                </a:lnTo>
                <a:lnTo>
                  <a:pt x="749018" y="1696401"/>
                </a:lnTo>
                <a:lnTo>
                  <a:pt x="701968" y="1686214"/>
                </a:lnTo>
                <a:lnTo>
                  <a:pt x="655855" y="1673927"/>
                </a:lnTo>
                <a:lnTo>
                  <a:pt x="610745" y="1659598"/>
                </a:lnTo>
                <a:lnTo>
                  <a:pt x="566704" y="1643286"/>
                </a:lnTo>
                <a:lnTo>
                  <a:pt x="523798" y="1625051"/>
                </a:lnTo>
                <a:lnTo>
                  <a:pt x="482093" y="1604952"/>
                </a:lnTo>
                <a:lnTo>
                  <a:pt x="441654" y="1583048"/>
                </a:lnTo>
                <a:lnTo>
                  <a:pt x="402547" y="1559399"/>
                </a:lnTo>
                <a:lnTo>
                  <a:pt x="364838" y="1534064"/>
                </a:lnTo>
                <a:lnTo>
                  <a:pt x="328592" y="1507102"/>
                </a:lnTo>
                <a:lnTo>
                  <a:pt x="293875" y="1478573"/>
                </a:lnTo>
                <a:lnTo>
                  <a:pt x="260753" y="1448535"/>
                </a:lnTo>
                <a:lnTo>
                  <a:pt x="229292" y="1417048"/>
                </a:lnTo>
                <a:lnTo>
                  <a:pt x="199557" y="1384172"/>
                </a:lnTo>
                <a:lnTo>
                  <a:pt x="171614" y="1349966"/>
                </a:lnTo>
                <a:lnTo>
                  <a:pt x="145529" y="1314488"/>
                </a:lnTo>
                <a:lnTo>
                  <a:pt x="121367" y="1277798"/>
                </a:lnTo>
                <a:lnTo>
                  <a:pt x="99194" y="1239956"/>
                </a:lnTo>
                <a:lnTo>
                  <a:pt x="79077" y="1201021"/>
                </a:lnTo>
                <a:lnTo>
                  <a:pt x="61080" y="1161052"/>
                </a:lnTo>
                <a:lnTo>
                  <a:pt x="45269" y="1120108"/>
                </a:lnTo>
                <a:lnTo>
                  <a:pt x="31711" y="1078249"/>
                </a:lnTo>
                <a:lnTo>
                  <a:pt x="20470" y="1035534"/>
                </a:lnTo>
                <a:lnTo>
                  <a:pt x="11613" y="992022"/>
                </a:lnTo>
                <a:lnTo>
                  <a:pt x="5205" y="947773"/>
                </a:lnTo>
                <a:lnTo>
                  <a:pt x="1312" y="902845"/>
                </a:lnTo>
                <a:lnTo>
                  <a:pt x="0" y="857299"/>
                </a:lnTo>
                <a:lnTo>
                  <a:pt x="1312" y="811785"/>
                </a:lnTo>
                <a:lnTo>
                  <a:pt x="5205" y="766889"/>
                </a:lnTo>
                <a:lnTo>
                  <a:pt x="11613" y="722668"/>
                </a:lnTo>
                <a:lnTo>
                  <a:pt x="20470" y="679183"/>
                </a:lnTo>
                <a:lnTo>
                  <a:pt x="31711" y="636493"/>
                </a:lnTo>
                <a:lnTo>
                  <a:pt x="45269" y="594657"/>
                </a:lnTo>
                <a:lnTo>
                  <a:pt x="61080" y="553735"/>
                </a:lnTo>
                <a:lnTo>
                  <a:pt x="79077" y="513785"/>
                </a:lnTo>
                <a:lnTo>
                  <a:pt x="99194" y="474868"/>
                </a:lnTo>
                <a:lnTo>
                  <a:pt x="121367" y="437042"/>
                </a:lnTo>
                <a:lnTo>
                  <a:pt x="145529" y="400368"/>
                </a:lnTo>
                <a:lnTo>
                  <a:pt x="171614" y="364903"/>
                </a:lnTo>
                <a:lnTo>
                  <a:pt x="199557" y="330709"/>
                </a:lnTo>
                <a:lnTo>
                  <a:pt x="229292" y="297843"/>
                </a:lnTo>
                <a:lnTo>
                  <a:pt x="260753" y="266366"/>
                </a:lnTo>
                <a:lnTo>
                  <a:pt x="293875" y="236337"/>
                </a:lnTo>
                <a:lnTo>
                  <a:pt x="328592" y="207815"/>
                </a:lnTo>
                <a:lnTo>
                  <a:pt x="364838" y="180859"/>
                </a:lnTo>
                <a:lnTo>
                  <a:pt x="402547" y="155530"/>
                </a:lnTo>
                <a:lnTo>
                  <a:pt x="441654" y="131885"/>
                </a:lnTo>
                <a:lnTo>
                  <a:pt x="482093" y="109985"/>
                </a:lnTo>
                <a:lnTo>
                  <a:pt x="523798" y="89889"/>
                </a:lnTo>
                <a:lnTo>
                  <a:pt x="566704" y="71657"/>
                </a:lnTo>
                <a:lnTo>
                  <a:pt x="610745" y="55347"/>
                </a:lnTo>
                <a:lnTo>
                  <a:pt x="655855" y="41019"/>
                </a:lnTo>
                <a:lnTo>
                  <a:pt x="701968" y="28733"/>
                </a:lnTo>
                <a:lnTo>
                  <a:pt x="749018" y="18547"/>
                </a:lnTo>
                <a:lnTo>
                  <a:pt x="796941" y="10522"/>
                </a:lnTo>
                <a:lnTo>
                  <a:pt x="845670" y="4716"/>
                </a:lnTo>
                <a:lnTo>
                  <a:pt x="895139" y="1188"/>
                </a:lnTo>
                <a:lnTo>
                  <a:pt x="945283" y="0"/>
                </a:lnTo>
                <a:lnTo>
                  <a:pt x="7064820" y="0"/>
                </a:lnTo>
                <a:lnTo>
                  <a:pt x="7115004" y="1188"/>
                </a:lnTo>
                <a:lnTo>
                  <a:pt x="7164512" y="4716"/>
                </a:lnTo>
                <a:lnTo>
                  <a:pt x="7213276" y="10522"/>
                </a:lnTo>
                <a:lnTo>
                  <a:pt x="7261231" y="18547"/>
                </a:lnTo>
                <a:lnTo>
                  <a:pt x="7308312" y="28733"/>
                </a:lnTo>
                <a:lnTo>
                  <a:pt x="7354453" y="41019"/>
                </a:lnTo>
                <a:lnTo>
                  <a:pt x="7399589" y="55347"/>
                </a:lnTo>
                <a:lnTo>
                  <a:pt x="7443653" y="71657"/>
                </a:lnTo>
                <a:lnTo>
                  <a:pt x="7486580" y="89889"/>
                </a:lnTo>
                <a:lnTo>
                  <a:pt x="7528305" y="109985"/>
                </a:lnTo>
                <a:lnTo>
                  <a:pt x="7568762" y="131885"/>
                </a:lnTo>
                <a:lnTo>
                  <a:pt x="7607885" y="155530"/>
                </a:lnTo>
                <a:lnTo>
                  <a:pt x="7645609" y="180859"/>
                </a:lnTo>
                <a:lnTo>
                  <a:pt x="7681868" y="207815"/>
                </a:lnTo>
                <a:lnTo>
                  <a:pt x="7716596" y="236337"/>
                </a:lnTo>
                <a:lnTo>
                  <a:pt x="7749728" y="266366"/>
                </a:lnTo>
                <a:lnTo>
                  <a:pt x="7781197" y="297843"/>
                </a:lnTo>
                <a:lnTo>
                  <a:pt x="7810940" y="330709"/>
                </a:lnTo>
                <a:lnTo>
                  <a:pt x="7838889" y="364903"/>
                </a:lnTo>
                <a:lnTo>
                  <a:pt x="7864979" y="400368"/>
                </a:lnTo>
                <a:lnTo>
                  <a:pt x="7889145" y="437042"/>
                </a:lnTo>
                <a:lnTo>
                  <a:pt x="7911321" y="474868"/>
                </a:lnTo>
                <a:lnTo>
                  <a:pt x="7931442" y="513785"/>
                </a:lnTo>
                <a:lnTo>
                  <a:pt x="7949441" y="553735"/>
                </a:lnTo>
                <a:lnTo>
                  <a:pt x="7965253" y="594657"/>
                </a:lnTo>
                <a:lnTo>
                  <a:pt x="7978812" y="636493"/>
                </a:lnTo>
                <a:lnTo>
                  <a:pt x="7990053" y="679183"/>
                </a:lnTo>
                <a:lnTo>
                  <a:pt x="7998911" y="722668"/>
                </a:lnTo>
                <a:lnTo>
                  <a:pt x="8005319" y="766889"/>
                </a:lnTo>
                <a:lnTo>
                  <a:pt x="8009212" y="811785"/>
                </a:lnTo>
                <a:lnTo>
                  <a:pt x="8010524" y="857299"/>
                </a:lnTo>
                <a:lnTo>
                  <a:pt x="8009212" y="902845"/>
                </a:lnTo>
                <a:lnTo>
                  <a:pt x="8005319" y="947773"/>
                </a:lnTo>
                <a:lnTo>
                  <a:pt x="7998911" y="992022"/>
                </a:lnTo>
                <a:lnTo>
                  <a:pt x="7990053" y="1035534"/>
                </a:lnTo>
                <a:lnTo>
                  <a:pt x="7978812" y="1078249"/>
                </a:lnTo>
                <a:lnTo>
                  <a:pt x="7965253" y="1120108"/>
                </a:lnTo>
                <a:lnTo>
                  <a:pt x="7949441" y="1161052"/>
                </a:lnTo>
                <a:lnTo>
                  <a:pt x="7931442" y="1201021"/>
                </a:lnTo>
                <a:lnTo>
                  <a:pt x="7911321" y="1239956"/>
                </a:lnTo>
                <a:lnTo>
                  <a:pt x="7889145" y="1277798"/>
                </a:lnTo>
                <a:lnTo>
                  <a:pt x="7864979" y="1314488"/>
                </a:lnTo>
                <a:lnTo>
                  <a:pt x="7838889" y="1349966"/>
                </a:lnTo>
                <a:lnTo>
                  <a:pt x="7810940" y="1384172"/>
                </a:lnTo>
                <a:lnTo>
                  <a:pt x="7781197" y="1417048"/>
                </a:lnTo>
                <a:lnTo>
                  <a:pt x="7749728" y="1448535"/>
                </a:lnTo>
                <a:lnTo>
                  <a:pt x="7716596" y="1478573"/>
                </a:lnTo>
                <a:lnTo>
                  <a:pt x="7681868" y="1507102"/>
                </a:lnTo>
                <a:lnTo>
                  <a:pt x="7645609" y="1534064"/>
                </a:lnTo>
                <a:lnTo>
                  <a:pt x="7607885" y="1559399"/>
                </a:lnTo>
                <a:lnTo>
                  <a:pt x="7568762" y="1583048"/>
                </a:lnTo>
                <a:lnTo>
                  <a:pt x="7528305" y="1604952"/>
                </a:lnTo>
                <a:lnTo>
                  <a:pt x="7486580" y="1625051"/>
                </a:lnTo>
                <a:lnTo>
                  <a:pt x="7443653" y="1643286"/>
                </a:lnTo>
                <a:lnTo>
                  <a:pt x="7399589" y="1659598"/>
                </a:lnTo>
                <a:lnTo>
                  <a:pt x="7354453" y="1673927"/>
                </a:lnTo>
                <a:lnTo>
                  <a:pt x="7308312" y="1686214"/>
                </a:lnTo>
                <a:lnTo>
                  <a:pt x="7261231" y="1696401"/>
                </a:lnTo>
                <a:lnTo>
                  <a:pt x="7213276" y="1704426"/>
                </a:lnTo>
                <a:lnTo>
                  <a:pt x="7164512" y="1710233"/>
                </a:lnTo>
                <a:lnTo>
                  <a:pt x="7115004" y="1713760"/>
                </a:lnTo>
                <a:lnTo>
                  <a:pt x="7064820" y="1714949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814335" cy="218442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01045" y="686999"/>
            <a:ext cx="510857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10"/>
              <a:t>Conslusion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0461" y="3033702"/>
            <a:ext cx="95250" cy="95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72613" y="4863591"/>
            <a:ext cx="95250" cy="95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8356" y="7286120"/>
            <a:ext cx="95250" cy="9524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11662" y="2789220"/>
            <a:ext cx="15875000" cy="55924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6588125" indent="140970">
              <a:lnSpc>
                <a:spcPct val="114999"/>
              </a:lnSpc>
              <a:spcBef>
                <a:spcPts val="100"/>
              </a:spcBef>
            </a:pPr>
            <a:r>
              <a:rPr dirty="0" sz="2500" spc="-125" b="1">
                <a:latin typeface="Verdana"/>
                <a:cs typeface="Verdana"/>
              </a:rPr>
              <a:t>Spotify </a:t>
            </a:r>
            <a:r>
              <a:rPr dirty="0" sz="2500" spc="-95" b="1">
                <a:latin typeface="Verdana"/>
                <a:cs typeface="Verdana"/>
              </a:rPr>
              <a:t>and </a:t>
            </a:r>
            <a:r>
              <a:rPr dirty="0" sz="2500" spc="-125" b="1">
                <a:latin typeface="Verdana"/>
                <a:cs typeface="Verdana"/>
              </a:rPr>
              <a:t>YouTube </a:t>
            </a:r>
            <a:r>
              <a:rPr dirty="0" sz="2500" spc="-110" b="1">
                <a:latin typeface="Verdana"/>
                <a:cs typeface="Verdana"/>
              </a:rPr>
              <a:t>data </a:t>
            </a:r>
            <a:r>
              <a:rPr dirty="0" sz="2500" spc="-150" b="1">
                <a:latin typeface="Verdana"/>
                <a:cs typeface="Verdana"/>
              </a:rPr>
              <a:t>reveals </a:t>
            </a:r>
            <a:r>
              <a:rPr dirty="0" sz="2500" spc="-120" b="1">
                <a:latin typeface="Verdana"/>
                <a:cs typeface="Verdana"/>
              </a:rPr>
              <a:t>interesting </a:t>
            </a:r>
            <a:r>
              <a:rPr dirty="0" sz="2500" spc="-125" b="1">
                <a:latin typeface="Verdana"/>
                <a:cs typeface="Verdana"/>
              </a:rPr>
              <a:t>patterns </a:t>
            </a:r>
            <a:r>
              <a:rPr dirty="0" sz="2500" spc="-120" b="1">
                <a:latin typeface="Verdana"/>
                <a:cs typeface="Verdana"/>
              </a:rPr>
              <a:t> </a:t>
            </a:r>
            <a:r>
              <a:rPr dirty="0" sz="2500" spc="-95" b="1">
                <a:latin typeface="Verdana"/>
                <a:cs typeface="Verdana"/>
              </a:rPr>
              <a:t>and </a:t>
            </a:r>
            <a:r>
              <a:rPr dirty="0" sz="2500" spc="-135" b="1">
                <a:latin typeface="Verdana"/>
                <a:cs typeface="Verdana"/>
              </a:rPr>
              <a:t>relationships</a:t>
            </a:r>
            <a:r>
              <a:rPr dirty="0" sz="2500" spc="-130" b="1">
                <a:latin typeface="Verdana"/>
                <a:cs typeface="Verdana"/>
              </a:rPr>
              <a:t> </a:t>
            </a:r>
            <a:r>
              <a:rPr dirty="0" sz="2500" spc="-120" b="1">
                <a:latin typeface="Verdana"/>
                <a:cs typeface="Verdana"/>
              </a:rPr>
              <a:t>regarding</a:t>
            </a:r>
            <a:r>
              <a:rPr dirty="0" sz="2500" spc="-114" b="1">
                <a:latin typeface="Verdana"/>
                <a:cs typeface="Verdana"/>
              </a:rPr>
              <a:t> </a:t>
            </a:r>
            <a:r>
              <a:rPr dirty="0" sz="2500" spc="-90" b="1">
                <a:latin typeface="Verdana"/>
                <a:cs typeface="Verdana"/>
              </a:rPr>
              <a:t>the </a:t>
            </a:r>
            <a:r>
              <a:rPr dirty="0" sz="2500" spc="-105" b="1">
                <a:latin typeface="Verdana"/>
                <a:cs typeface="Verdana"/>
              </a:rPr>
              <a:t>music</a:t>
            </a:r>
            <a:r>
              <a:rPr dirty="0" sz="2500" spc="-100" b="1">
                <a:latin typeface="Verdana"/>
                <a:cs typeface="Verdana"/>
              </a:rPr>
              <a:t> </a:t>
            </a:r>
            <a:r>
              <a:rPr dirty="0" sz="2500" spc="-125" b="1">
                <a:latin typeface="Verdana"/>
                <a:cs typeface="Verdana"/>
              </a:rPr>
              <a:t>preferences</a:t>
            </a:r>
            <a:r>
              <a:rPr dirty="0" sz="2500" spc="-120" b="1">
                <a:latin typeface="Verdana"/>
                <a:cs typeface="Verdana"/>
              </a:rPr>
              <a:t> </a:t>
            </a:r>
            <a:r>
              <a:rPr dirty="0" sz="2500" spc="-85" b="1">
                <a:latin typeface="Verdana"/>
                <a:cs typeface="Verdana"/>
              </a:rPr>
              <a:t>of </a:t>
            </a:r>
            <a:r>
              <a:rPr dirty="0" sz="2500" spc="-80" b="1">
                <a:latin typeface="Verdana"/>
                <a:cs typeface="Verdana"/>
              </a:rPr>
              <a:t> </a:t>
            </a:r>
            <a:r>
              <a:rPr dirty="0" sz="2500" spc="-140" b="1">
                <a:latin typeface="Verdana"/>
                <a:cs typeface="Verdana"/>
              </a:rPr>
              <a:t>listeners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Verdana"/>
              <a:cs typeface="Verdana"/>
            </a:endParaRPr>
          </a:p>
          <a:p>
            <a:pPr algn="just" marL="4614545" marR="5080">
              <a:lnSpc>
                <a:spcPct val="114999"/>
              </a:lnSpc>
            </a:pPr>
            <a:r>
              <a:rPr dirty="0" sz="2500" spc="-190" b="1">
                <a:latin typeface="Verdana"/>
                <a:cs typeface="Verdana"/>
              </a:rPr>
              <a:t>'Danceability',</a:t>
            </a:r>
            <a:r>
              <a:rPr dirty="0" sz="2500" spc="-275" b="1">
                <a:latin typeface="Verdana"/>
                <a:cs typeface="Verdana"/>
              </a:rPr>
              <a:t> </a:t>
            </a:r>
            <a:r>
              <a:rPr dirty="0" sz="2500" spc="-210" b="1">
                <a:latin typeface="Verdana"/>
                <a:cs typeface="Verdana"/>
              </a:rPr>
              <a:t>'Energy',</a:t>
            </a:r>
            <a:r>
              <a:rPr dirty="0" sz="2500" spc="-270" b="1">
                <a:latin typeface="Verdana"/>
                <a:cs typeface="Verdana"/>
              </a:rPr>
              <a:t> </a:t>
            </a:r>
            <a:r>
              <a:rPr dirty="0" sz="2500" spc="-204" b="1">
                <a:latin typeface="Verdana"/>
                <a:cs typeface="Verdana"/>
              </a:rPr>
              <a:t>'Loudness',</a:t>
            </a:r>
            <a:r>
              <a:rPr dirty="0" sz="2500" spc="-275" b="1">
                <a:latin typeface="Verdana"/>
                <a:cs typeface="Verdana"/>
              </a:rPr>
              <a:t> </a:t>
            </a:r>
            <a:r>
              <a:rPr dirty="0" sz="2500" spc="-125" b="1">
                <a:latin typeface="Verdana"/>
                <a:cs typeface="Verdana"/>
              </a:rPr>
              <a:t>and</a:t>
            </a:r>
            <a:r>
              <a:rPr dirty="0" sz="2500" spc="-270" b="1">
                <a:latin typeface="Verdana"/>
                <a:cs typeface="Verdana"/>
              </a:rPr>
              <a:t> </a:t>
            </a:r>
            <a:r>
              <a:rPr dirty="0" sz="2500" spc="-200" b="1">
                <a:latin typeface="Verdana"/>
                <a:cs typeface="Verdana"/>
              </a:rPr>
              <a:t>'Tempo'</a:t>
            </a:r>
            <a:r>
              <a:rPr dirty="0" sz="2500" spc="-275" b="1">
                <a:latin typeface="Verdana"/>
                <a:cs typeface="Verdana"/>
              </a:rPr>
              <a:t> </a:t>
            </a:r>
            <a:r>
              <a:rPr dirty="0" sz="2500" spc="-105" b="1">
                <a:latin typeface="Verdana"/>
                <a:cs typeface="Verdana"/>
              </a:rPr>
              <a:t>of</a:t>
            </a:r>
            <a:r>
              <a:rPr dirty="0" sz="2500" spc="-270" b="1">
                <a:latin typeface="Verdana"/>
                <a:cs typeface="Verdana"/>
              </a:rPr>
              <a:t> </a:t>
            </a:r>
            <a:r>
              <a:rPr dirty="0" sz="2500" spc="-100" b="1">
                <a:latin typeface="Verdana"/>
                <a:cs typeface="Verdana"/>
              </a:rPr>
              <a:t>a</a:t>
            </a:r>
            <a:r>
              <a:rPr dirty="0" sz="2500" spc="-275" b="1">
                <a:latin typeface="Verdana"/>
                <a:cs typeface="Verdana"/>
              </a:rPr>
              <a:t> </a:t>
            </a:r>
            <a:r>
              <a:rPr dirty="0" sz="2500" spc="-135" b="1">
                <a:latin typeface="Verdana"/>
                <a:cs typeface="Verdana"/>
              </a:rPr>
              <a:t>song</a:t>
            </a:r>
            <a:r>
              <a:rPr dirty="0" sz="2500" spc="-270" b="1">
                <a:latin typeface="Verdana"/>
                <a:cs typeface="Verdana"/>
              </a:rPr>
              <a:t> </a:t>
            </a:r>
            <a:r>
              <a:rPr dirty="0" sz="2500" spc="-175" b="1">
                <a:latin typeface="Verdana"/>
                <a:cs typeface="Verdana"/>
              </a:rPr>
              <a:t>are</a:t>
            </a:r>
            <a:r>
              <a:rPr dirty="0" sz="2500" spc="-270" b="1">
                <a:latin typeface="Verdana"/>
                <a:cs typeface="Verdana"/>
              </a:rPr>
              <a:t> </a:t>
            </a:r>
            <a:r>
              <a:rPr dirty="0" sz="2500" spc="-150" b="1">
                <a:latin typeface="Verdana"/>
                <a:cs typeface="Verdana"/>
              </a:rPr>
              <a:t>significant </a:t>
            </a:r>
            <a:r>
              <a:rPr dirty="0" sz="2500" spc="-844" b="1">
                <a:latin typeface="Verdana"/>
                <a:cs typeface="Verdana"/>
              </a:rPr>
              <a:t> </a:t>
            </a:r>
            <a:r>
              <a:rPr dirty="0" sz="2500" spc="-160" b="1">
                <a:latin typeface="Verdana"/>
                <a:cs typeface="Verdana"/>
              </a:rPr>
              <a:t>predictors </a:t>
            </a:r>
            <a:r>
              <a:rPr dirty="0" sz="2500" spc="-105" b="1">
                <a:latin typeface="Verdana"/>
                <a:cs typeface="Verdana"/>
              </a:rPr>
              <a:t>of </a:t>
            </a:r>
            <a:r>
              <a:rPr dirty="0" sz="2500" spc="-145" b="1">
                <a:latin typeface="Verdana"/>
                <a:cs typeface="Verdana"/>
              </a:rPr>
              <a:t>its </a:t>
            </a:r>
            <a:r>
              <a:rPr dirty="0" sz="2500" spc="-190" b="1">
                <a:latin typeface="Verdana"/>
                <a:cs typeface="Verdana"/>
              </a:rPr>
              <a:t>views. </a:t>
            </a:r>
            <a:r>
              <a:rPr dirty="0" sz="2500" spc="-145" b="1">
                <a:latin typeface="Verdana"/>
                <a:cs typeface="Verdana"/>
              </a:rPr>
              <a:t>The significance </a:t>
            </a:r>
            <a:r>
              <a:rPr dirty="0" sz="2500" spc="-105" b="1">
                <a:latin typeface="Verdana"/>
                <a:cs typeface="Verdana"/>
              </a:rPr>
              <a:t>of </a:t>
            </a:r>
            <a:r>
              <a:rPr dirty="0" sz="2500" spc="-150" b="1">
                <a:latin typeface="Verdana"/>
                <a:cs typeface="Verdana"/>
              </a:rPr>
              <a:t>these </a:t>
            </a:r>
            <a:r>
              <a:rPr dirty="0" sz="2500" spc="-170" b="1">
                <a:latin typeface="Verdana"/>
                <a:cs typeface="Verdana"/>
              </a:rPr>
              <a:t>features </a:t>
            </a:r>
            <a:r>
              <a:rPr dirty="0" sz="2500" spc="-204" b="1">
                <a:latin typeface="Verdana"/>
                <a:cs typeface="Verdana"/>
              </a:rPr>
              <a:t>varies, </a:t>
            </a:r>
            <a:r>
              <a:rPr dirty="0" sz="2500" spc="-125" b="1">
                <a:latin typeface="Verdana"/>
                <a:cs typeface="Verdana"/>
              </a:rPr>
              <a:t>and </a:t>
            </a:r>
            <a:r>
              <a:rPr dirty="0" sz="2500" spc="-120" b="1">
                <a:latin typeface="Verdana"/>
                <a:cs typeface="Verdana"/>
              </a:rPr>
              <a:t> </a:t>
            </a:r>
            <a:r>
              <a:rPr dirty="0" sz="2500" spc="-145" b="1">
                <a:latin typeface="Verdana"/>
                <a:cs typeface="Verdana"/>
              </a:rPr>
              <a:t>this </a:t>
            </a:r>
            <a:r>
              <a:rPr dirty="0" sz="2500" spc="-120" b="1">
                <a:latin typeface="Verdana"/>
                <a:cs typeface="Verdana"/>
              </a:rPr>
              <a:t>could </a:t>
            </a:r>
            <a:r>
              <a:rPr dirty="0" sz="2500" spc="-125" b="1">
                <a:latin typeface="Verdana"/>
                <a:cs typeface="Verdana"/>
              </a:rPr>
              <a:t>guide </a:t>
            </a:r>
            <a:r>
              <a:rPr dirty="0" sz="2500" spc="-180" b="1">
                <a:latin typeface="Verdana"/>
                <a:cs typeface="Verdana"/>
              </a:rPr>
              <a:t>artists </a:t>
            </a:r>
            <a:r>
              <a:rPr dirty="0" sz="2500" spc="-125" b="1">
                <a:latin typeface="Verdana"/>
                <a:cs typeface="Verdana"/>
              </a:rPr>
              <a:t>and </a:t>
            </a:r>
            <a:r>
              <a:rPr dirty="0" sz="2500" spc="-160" b="1">
                <a:latin typeface="Verdana"/>
                <a:cs typeface="Verdana"/>
              </a:rPr>
              <a:t>producers </a:t>
            </a:r>
            <a:r>
              <a:rPr dirty="0" sz="2500" spc="-114" b="1">
                <a:latin typeface="Verdana"/>
                <a:cs typeface="Verdana"/>
              </a:rPr>
              <a:t>in </a:t>
            </a:r>
            <a:r>
              <a:rPr dirty="0" sz="2500" spc="-140" b="1">
                <a:latin typeface="Verdana"/>
                <a:cs typeface="Verdana"/>
              </a:rPr>
              <a:t>focusing </a:t>
            </a:r>
            <a:r>
              <a:rPr dirty="0" sz="2500" spc="-105" b="1">
                <a:latin typeface="Verdana"/>
                <a:cs typeface="Verdana"/>
              </a:rPr>
              <a:t>on </a:t>
            </a:r>
            <a:r>
              <a:rPr dirty="0" sz="2500" spc="-150" b="1">
                <a:latin typeface="Verdana"/>
                <a:cs typeface="Verdana"/>
              </a:rPr>
              <a:t>these </a:t>
            </a:r>
            <a:r>
              <a:rPr dirty="0" sz="2500" spc="-155" b="1">
                <a:latin typeface="Verdana"/>
                <a:cs typeface="Verdana"/>
              </a:rPr>
              <a:t>elements </a:t>
            </a:r>
            <a:r>
              <a:rPr dirty="0" sz="2500" spc="-150" b="1">
                <a:latin typeface="Verdana"/>
                <a:cs typeface="Verdana"/>
              </a:rPr>
              <a:t> while</a:t>
            </a:r>
            <a:r>
              <a:rPr dirty="0" sz="2500" spc="-350" b="1">
                <a:latin typeface="Verdana"/>
                <a:cs typeface="Verdana"/>
              </a:rPr>
              <a:t> </a:t>
            </a:r>
            <a:r>
              <a:rPr dirty="0" sz="2500" spc="-145" b="1">
                <a:latin typeface="Verdana"/>
                <a:cs typeface="Verdana"/>
              </a:rPr>
              <a:t>creating</a:t>
            </a:r>
            <a:r>
              <a:rPr dirty="0" sz="2500" spc="-345" b="1">
                <a:latin typeface="Verdana"/>
                <a:cs typeface="Verdana"/>
              </a:rPr>
              <a:t> </a:t>
            </a:r>
            <a:r>
              <a:rPr dirty="0" sz="2500" spc="-155" b="1">
                <a:latin typeface="Verdana"/>
                <a:cs typeface="Verdana"/>
              </a:rPr>
              <a:t>their</a:t>
            </a:r>
            <a:r>
              <a:rPr dirty="0" sz="2500" spc="-345" b="1">
                <a:latin typeface="Verdana"/>
                <a:cs typeface="Verdana"/>
              </a:rPr>
              <a:t> </a:t>
            </a:r>
            <a:r>
              <a:rPr dirty="0" sz="2500" spc="-180" b="1">
                <a:latin typeface="Verdana"/>
                <a:cs typeface="Verdana"/>
              </a:rPr>
              <a:t>songs.</a:t>
            </a:r>
            <a:endParaRPr sz="2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00">
              <a:latin typeface="Verdana"/>
              <a:cs typeface="Verdana"/>
            </a:endParaRPr>
          </a:p>
          <a:p>
            <a:pPr algn="just" marL="550545" marR="4071620">
              <a:lnSpc>
                <a:spcPct val="114999"/>
              </a:lnSpc>
            </a:pPr>
            <a:r>
              <a:rPr dirty="0" sz="2500" spc="-145" b="1">
                <a:latin typeface="Verdana"/>
                <a:cs typeface="Verdana"/>
              </a:rPr>
              <a:t>The </a:t>
            </a:r>
            <a:r>
              <a:rPr dirty="0" sz="2500" spc="-160" b="1">
                <a:latin typeface="Verdana"/>
                <a:cs typeface="Verdana"/>
              </a:rPr>
              <a:t>bar </a:t>
            </a:r>
            <a:r>
              <a:rPr dirty="0" sz="2500" spc="-145" b="1">
                <a:latin typeface="Verdana"/>
                <a:cs typeface="Verdana"/>
              </a:rPr>
              <a:t>plots </a:t>
            </a:r>
            <a:r>
              <a:rPr dirty="0" sz="2500" spc="-105" b="1">
                <a:latin typeface="Verdana"/>
                <a:cs typeface="Verdana"/>
              </a:rPr>
              <a:t>of </a:t>
            </a:r>
            <a:r>
              <a:rPr dirty="0" sz="2500" spc="-114" b="1">
                <a:latin typeface="Verdana"/>
                <a:cs typeface="Verdana"/>
              </a:rPr>
              <a:t>the </a:t>
            </a:r>
            <a:r>
              <a:rPr dirty="0" sz="2500" spc="-105" b="1">
                <a:latin typeface="Verdana"/>
                <a:cs typeface="Verdana"/>
              </a:rPr>
              <a:t>top </a:t>
            </a:r>
            <a:r>
              <a:rPr dirty="0" sz="2500" spc="-180" b="1">
                <a:latin typeface="Verdana"/>
                <a:cs typeface="Verdana"/>
              </a:rPr>
              <a:t>artists </a:t>
            </a:r>
            <a:r>
              <a:rPr dirty="0" sz="2500" spc="-125" b="1">
                <a:latin typeface="Verdana"/>
                <a:cs typeface="Verdana"/>
              </a:rPr>
              <a:t>and </a:t>
            </a:r>
            <a:r>
              <a:rPr dirty="0" sz="2500" spc="-150" b="1">
                <a:latin typeface="Verdana"/>
                <a:cs typeface="Verdana"/>
              </a:rPr>
              <a:t>songs </a:t>
            </a:r>
            <a:r>
              <a:rPr dirty="0" sz="2500" spc="-100" b="1">
                <a:latin typeface="Verdana"/>
                <a:cs typeface="Verdana"/>
              </a:rPr>
              <a:t>by </a:t>
            </a:r>
            <a:r>
              <a:rPr dirty="0" sz="2500" spc="-165" b="1">
                <a:latin typeface="Verdana"/>
                <a:cs typeface="Verdana"/>
              </a:rPr>
              <a:t>views </a:t>
            </a:r>
            <a:r>
              <a:rPr dirty="0" sz="2500" spc="-125" b="1">
                <a:latin typeface="Verdana"/>
                <a:cs typeface="Verdana"/>
              </a:rPr>
              <a:t>and </a:t>
            </a:r>
            <a:r>
              <a:rPr dirty="0" sz="2500" spc="-145" b="1">
                <a:latin typeface="Verdana"/>
                <a:cs typeface="Verdana"/>
              </a:rPr>
              <a:t>likes </a:t>
            </a:r>
            <a:r>
              <a:rPr dirty="0" sz="2500" spc="-155" b="1">
                <a:latin typeface="Verdana"/>
                <a:cs typeface="Verdana"/>
              </a:rPr>
              <a:t>provide </a:t>
            </a:r>
            <a:r>
              <a:rPr dirty="0" sz="2500" spc="-100" b="1">
                <a:latin typeface="Verdana"/>
                <a:cs typeface="Verdana"/>
              </a:rPr>
              <a:t>a </a:t>
            </a:r>
            <a:r>
              <a:rPr dirty="0" sz="2500" spc="-840" b="1">
                <a:latin typeface="Verdana"/>
                <a:cs typeface="Verdana"/>
              </a:rPr>
              <a:t> </a:t>
            </a:r>
            <a:r>
              <a:rPr dirty="0" sz="2500" spc="-155" b="1">
                <a:latin typeface="Verdana"/>
                <a:cs typeface="Verdana"/>
              </a:rPr>
              <a:t>clear</a:t>
            </a:r>
            <a:r>
              <a:rPr dirty="0" sz="2500" spc="-150" b="1">
                <a:latin typeface="Verdana"/>
                <a:cs typeface="Verdana"/>
              </a:rPr>
              <a:t> </a:t>
            </a:r>
            <a:r>
              <a:rPr dirty="0" sz="2500" spc="-175" b="1">
                <a:latin typeface="Verdana"/>
                <a:cs typeface="Verdana"/>
              </a:rPr>
              <a:t>visual</a:t>
            </a:r>
            <a:r>
              <a:rPr dirty="0" sz="2500" spc="-170" b="1">
                <a:latin typeface="Verdana"/>
                <a:cs typeface="Verdana"/>
              </a:rPr>
              <a:t> representation</a:t>
            </a:r>
            <a:r>
              <a:rPr dirty="0" sz="2500" spc="-165" b="1">
                <a:latin typeface="Verdana"/>
                <a:cs typeface="Verdana"/>
              </a:rPr>
              <a:t> </a:t>
            </a:r>
            <a:r>
              <a:rPr dirty="0" sz="2500" spc="-105" b="1">
                <a:latin typeface="Verdana"/>
                <a:cs typeface="Verdana"/>
              </a:rPr>
              <a:t>of</a:t>
            </a:r>
            <a:r>
              <a:rPr dirty="0" sz="2500" spc="-100" b="1">
                <a:latin typeface="Verdana"/>
                <a:cs typeface="Verdana"/>
              </a:rPr>
              <a:t> </a:t>
            </a:r>
            <a:r>
              <a:rPr dirty="0" sz="2500" spc="-114" b="1">
                <a:latin typeface="Verdana"/>
                <a:cs typeface="Verdana"/>
              </a:rPr>
              <a:t>the</a:t>
            </a:r>
            <a:r>
              <a:rPr dirty="0" sz="2500" spc="-110" b="1">
                <a:latin typeface="Verdana"/>
                <a:cs typeface="Verdana"/>
              </a:rPr>
              <a:t> </a:t>
            </a:r>
            <a:r>
              <a:rPr dirty="0" sz="2500" spc="-175" b="1">
                <a:latin typeface="Verdana"/>
                <a:cs typeface="Verdana"/>
              </a:rPr>
              <a:t>data,</a:t>
            </a:r>
            <a:r>
              <a:rPr dirty="0" sz="2500" spc="-170" b="1">
                <a:latin typeface="Verdana"/>
                <a:cs typeface="Verdana"/>
              </a:rPr>
              <a:t> </a:t>
            </a:r>
            <a:r>
              <a:rPr dirty="0" sz="2500" spc="-165" b="1">
                <a:latin typeface="Verdana"/>
                <a:cs typeface="Verdana"/>
              </a:rPr>
              <a:t>further</a:t>
            </a:r>
            <a:r>
              <a:rPr dirty="0" sz="2500" spc="-160" b="1">
                <a:latin typeface="Verdana"/>
                <a:cs typeface="Verdana"/>
              </a:rPr>
              <a:t> emphasizing</a:t>
            </a:r>
            <a:r>
              <a:rPr dirty="0" sz="2500" spc="-155" b="1">
                <a:latin typeface="Verdana"/>
                <a:cs typeface="Verdana"/>
              </a:rPr>
              <a:t> </a:t>
            </a:r>
            <a:r>
              <a:rPr dirty="0" sz="2500" spc="-114" b="1">
                <a:latin typeface="Verdana"/>
                <a:cs typeface="Verdana"/>
              </a:rPr>
              <a:t>the </a:t>
            </a:r>
            <a:r>
              <a:rPr dirty="0" sz="2500" spc="-110" b="1">
                <a:latin typeface="Verdana"/>
                <a:cs typeface="Verdana"/>
              </a:rPr>
              <a:t> </a:t>
            </a:r>
            <a:r>
              <a:rPr dirty="0" sz="2500" spc="-125" b="1">
                <a:latin typeface="Verdana"/>
                <a:cs typeface="Verdana"/>
              </a:rPr>
              <a:t>p</a:t>
            </a:r>
            <a:r>
              <a:rPr dirty="0" sz="2500" spc="-165" b="1">
                <a:latin typeface="Verdana"/>
                <a:cs typeface="Verdana"/>
              </a:rPr>
              <a:t>o</a:t>
            </a:r>
            <a:r>
              <a:rPr dirty="0" sz="2500" spc="-125" b="1">
                <a:latin typeface="Verdana"/>
                <a:cs typeface="Verdana"/>
              </a:rPr>
              <a:t>p</a:t>
            </a:r>
            <a:r>
              <a:rPr dirty="0" sz="2500" spc="-165" b="1">
                <a:latin typeface="Verdana"/>
                <a:cs typeface="Verdana"/>
              </a:rPr>
              <a:t>u</a:t>
            </a:r>
            <a:r>
              <a:rPr dirty="0" sz="2500" spc="-185" b="1">
                <a:latin typeface="Verdana"/>
                <a:cs typeface="Verdana"/>
              </a:rPr>
              <a:t>l</a:t>
            </a:r>
            <a:r>
              <a:rPr dirty="0" sz="2500" spc="-210" b="1">
                <a:latin typeface="Verdana"/>
                <a:cs typeface="Verdana"/>
              </a:rPr>
              <a:t>a</a:t>
            </a:r>
            <a:r>
              <a:rPr dirty="0" sz="2500" spc="-250" b="1">
                <a:latin typeface="Verdana"/>
                <a:cs typeface="Verdana"/>
              </a:rPr>
              <a:t>r</a:t>
            </a:r>
            <a:r>
              <a:rPr dirty="0" sz="2500" spc="-185" b="1">
                <a:latin typeface="Verdana"/>
                <a:cs typeface="Verdana"/>
              </a:rPr>
              <a:t>i</a:t>
            </a:r>
            <a:r>
              <a:rPr dirty="0" sz="2500" spc="-135" b="1">
                <a:latin typeface="Verdana"/>
                <a:cs typeface="Verdana"/>
              </a:rPr>
              <a:t>t</a:t>
            </a:r>
            <a:r>
              <a:rPr dirty="0" sz="2500" spc="-80" b="1">
                <a:latin typeface="Verdana"/>
                <a:cs typeface="Verdana"/>
              </a:rPr>
              <a:t>y</a:t>
            </a:r>
            <a:r>
              <a:rPr dirty="0" sz="2500" spc="-345" b="1">
                <a:latin typeface="Verdana"/>
                <a:cs typeface="Verdana"/>
              </a:rPr>
              <a:t> </a:t>
            </a:r>
            <a:r>
              <a:rPr dirty="0" sz="2500" spc="-165" b="1">
                <a:latin typeface="Verdana"/>
                <a:cs typeface="Verdana"/>
              </a:rPr>
              <a:t>o</a:t>
            </a:r>
            <a:r>
              <a:rPr dirty="0" sz="2500" spc="-45" b="1">
                <a:latin typeface="Verdana"/>
                <a:cs typeface="Verdana"/>
              </a:rPr>
              <a:t>f</a:t>
            </a:r>
            <a:r>
              <a:rPr dirty="0" sz="2500" spc="-345" b="1">
                <a:latin typeface="Verdana"/>
                <a:cs typeface="Verdana"/>
              </a:rPr>
              <a:t> </a:t>
            </a:r>
            <a:r>
              <a:rPr dirty="0" sz="2500" spc="-75" b="1">
                <a:latin typeface="Verdana"/>
                <a:cs typeface="Verdana"/>
              </a:rPr>
              <a:t>c</a:t>
            </a:r>
            <a:r>
              <a:rPr dirty="0" sz="2500" spc="-170" b="1">
                <a:latin typeface="Verdana"/>
                <a:cs typeface="Verdana"/>
              </a:rPr>
              <a:t>e</a:t>
            </a:r>
            <a:r>
              <a:rPr dirty="0" sz="2500" spc="-250" b="1">
                <a:latin typeface="Verdana"/>
                <a:cs typeface="Verdana"/>
              </a:rPr>
              <a:t>r</a:t>
            </a:r>
            <a:r>
              <a:rPr dirty="0" sz="2500" spc="-135" b="1">
                <a:latin typeface="Verdana"/>
                <a:cs typeface="Verdana"/>
              </a:rPr>
              <a:t>t</a:t>
            </a:r>
            <a:r>
              <a:rPr dirty="0" sz="2500" spc="-210" b="1">
                <a:latin typeface="Verdana"/>
                <a:cs typeface="Verdana"/>
              </a:rPr>
              <a:t>a</a:t>
            </a:r>
            <a:r>
              <a:rPr dirty="0" sz="2500" spc="-185" b="1">
                <a:latin typeface="Verdana"/>
                <a:cs typeface="Verdana"/>
              </a:rPr>
              <a:t>i</a:t>
            </a:r>
            <a:r>
              <a:rPr dirty="0" sz="2500" spc="-45" b="1">
                <a:latin typeface="Verdana"/>
                <a:cs typeface="Verdana"/>
              </a:rPr>
              <a:t>n</a:t>
            </a:r>
            <a:r>
              <a:rPr dirty="0" sz="2500" spc="-345" b="1">
                <a:latin typeface="Verdana"/>
                <a:cs typeface="Verdana"/>
              </a:rPr>
              <a:t> </a:t>
            </a:r>
            <a:r>
              <a:rPr dirty="0" sz="2500" spc="-210" b="1">
                <a:latin typeface="Verdana"/>
                <a:cs typeface="Verdana"/>
              </a:rPr>
              <a:t>a</a:t>
            </a:r>
            <a:r>
              <a:rPr dirty="0" sz="2500" spc="-250" b="1">
                <a:latin typeface="Verdana"/>
                <a:cs typeface="Verdana"/>
              </a:rPr>
              <a:t>r</a:t>
            </a:r>
            <a:r>
              <a:rPr dirty="0" sz="2500" spc="-135" b="1">
                <a:latin typeface="Verdana"/>
                <a:cs typeface="Verdana"/>
              </a:rPr>
              <a:t>t</a:t>
            </a:r>
            <a:r>
              <a:rPr dirty="0" sz="2500" spc="-185" b="1">
                <a:latin typeface="Verdana"/>
                <a:cs typeface="Verdana"/>
              </a:rPr>
              <a:t>i</a:t>
            </a:r>
            <a:r>
              <a:rPr dirty="0" sz="2500" spc="-229" b="1">
                <a:latin typeface="Verdana"/>
                <a:cs typeface="Verdana"/>
              </a:rPr>
              <a:t>s</a:t>
            </a:r>
            <a:r>
              <a:rPr dirty="0" sz="2500" spc="-135" b="1">
                <a:latin typeface="Verdana"/>
                <a:cs typeface="Verdana"/>
              </a:rPr>
              <a:t>t</a:t>
            </a:r>
            <a:r>
              <a:rPr dirty="0" sz="2500" spc="-120" b="1">
                <a:latin typeface="Verdana"/>
                <a:cs typeface="Verdana"/>
              </a:rPr>
              <a:t>s</a:t>
            </a:r>
            <a:r>
              <a:rPr dirty="0" sz="2500" spc="-345" b="1">
                <a:latin typeface="Verdana"/>
                <a:cs typeface="Verdana"/>
              </a:rPr>
              <a:t> </a:t>
            </a:r>
            <a:r>
              <a:rPr dirty="0" sz="2500" spc="-210" b="1">
                <a:latin typeface="Verdana"/>
                <a:cs typeface="Verdana"/>
              </a:rPr>
              <a:t>a</a:t>
            </a:r>
            <a:r>
              <a:rPr dirty="0" sz="2500" spc="-155" b="1">
                <a:latin typeface="Verdana"/>
                <a:cs typeface="Verdana"/>
              </a:rPr>
              <a:t>n</a:t>
            </a:r>
            <a:r>
              <a:rPr dirty="0" sz="2500" spc="-5" b="1">
                <a:latin typeface="Verdana"/>
                <a:cs typeface="Verdana"/>
              </a:rPr>
              <a:t>d</a:t>
            </a:r>
            <a:r>
              <a:rPr dirty="0" sz="2500" spc="-345" b="1">
                <a:latin typeface="Verdana"/>
                <a:cs typeface="Verdana"/>
              </a:rPr>
              <a:t> </a:t>
            </a:r>
            <a:r>
              <a:rPr dirty="0" sz="2500" spc="-229" b="1">
                <a:latin typeface="Verdana"/>
                <a:cs typeface="Verdana"/>
              </a:rPr>
              <a:t>s</a:t>
            </a:r>
            <a:r>
              <a:rPr dirty="0" sz="2500" spc="-165" b="1">
                <a:latin typeface="Verdana"/>
                <a:cs typeface="Verdana"/>
              </a:rPr>
              <a:t>o</a:t>
            </a:r>
            <a:r>
              <a:rPr dirty="0" sz="2500" spc="-155" b="1">
                <a:latin typeface="Verdana"/>
                <a:cs typeface="Verdana"/>
              </a:rPr>
              <a:t>n</a:t>
            </a:r>
            <a:r>
              <a:rPr dirty="0" sz="2500" spc="-100" b="1">
                <a:latin typeface="Verdana"/>
                <a:cs typeface="Verdana"/>
              </a:rPr>
              <a:t>g</a:t>
            </a:r>
            <a:r>
              <a:rPr dirty="0" sz="2500" spc="-120" b="1">
                <a:latin typeface="Verdana"/>
                <a:cs typeface="Verdana"/>
              </a:rPr>
              <a:t>s</a:t>
            </a:r>
            <a:r>
              <a:rPr dirty="0" sz="2500" spc="-345" b="1">
                <a:latin typeface="Verdana"/>
                <a:cs typeface="Verdana"/>
              </a:rPr>
              <a:t> </a:t>
            </a:r>
            <a:r>
              <a:rPr dirty="0" sz="2500" spc="-165" b="1">
                <a:latin typeface="Verdana"/>
                <a:cs typeface="Verdana"/>
              </a:rPr>
              <a:t>o</a:t>
            </a:r>
            <a:r>
              <a:rPr dirty="0" sz="2500" spc="-185" b="1">
                <a:latin typeface="Verdana"/>
                <a:cs typeface="Verdana"/>
              </a:rPr>
              <a:t>v</a:t>
            </a:r>
            <a:r>
              <a:rPr dirty="0" sz="2500" spc="-170" b="1">
                <a:latin typeface="Verdana"/>
                <a:cs typeface="Verdana"/>
              </a:rPr>
              <a:t>e</a:t>
            </a:r>
            <a:r>
              <a:rPr dirty="0" sz="2500" spc="-140" b="1">
                <a:latin typeface="Verdana"/>
                <a:cs typeface="Verdana"/>
              </a:rPr>
              <a:t>r</a:t>
            </a:r>
            <a:r>
              <a:rPr dirty="0" sz="2500" spc="-345" b="1">
                <a:latin typeface="Verdana"/>
                <a:cs typeface="Verdana"/>
              </a:rPr>
              <a:t> </a:t>
            </a:r>
            <a:r>
              <a:rPr dirty="0" sz="2500" spc="-165" b="1">
                <a:latin typeface="Verdana"/>
                <a:cs typeface="Verdana"/>
              </a:rPr>
              <a:t>o</a:t>
            </a:r>
            <a:r>
              <a:rPr dirty="0" sz="2500" spc="-135" b="1">
                <a:latin typeface="Verdana"/>
                <a:cs typeface="Verdana"/>
              </a:rPr>
              <a:t>t</a:t>
            </a:r>
            <a:r>
              <a:rPr dirty="0" sz="2500" spc="-155" b="1">
                <a:latin typeface="Verdana"/>
                <a:cs typeface="Verdana"/>
              </a:rPr>
              <a:t>h</a:t>
            </a:r>
            <a:r>
              <a:rPr dirty="0" sz="2500" spc="-170" b="1">
                <a:latin typeface="Verdana"/>
                <a:cs typeface="Verdana"/>
              </a:rPr>
              <a:t>e</a:t>
            </a:r>
            <a:r>
              <a:rPr dirty="0" sz="2500" spc="-250" b="1">
                <a:latin typeface="Verdana"/>
                <a:cs typeface="Verdana"/>
              </a:rPr>
              <a:t>r</a:t>
            </a:r>
            <a:r>
              <a:rPr dirty="0" sz="2500" spc="-229" b="1">
                <a:latin typeface="Verdana"/>
                <a:cs typeface="Verdana"/>
              </a:rPr>
              <a:t>s</a:t>
            </a:r>
            <a:r>
              <a:rPr dirty="0" sz="2500" spc="-200" b="1"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6788" y="7564965"/>
            <a:ext cx="1857375" cy="398145"/>
          </a:xfrm>
          <a:custGeom>
            <a:avLst/>
            <a:gdLst/>
            <a:ahLst/>
            <a:cxnLst/>
            <a:rect l="l" t="t" r="r" b="b"/>
            <a:pathLst>
              <a:path w="1857375" h="398145">
                <a:moveTo>
                  <a:pt x="1638097" y="397977"/>
                </a:moveTo>
                <a:lnTo>
                  <a:pt x="219179" y="397977"/>
                </a:lnTo>
                <a:lnTo>
                  <a:pt x="168971" y="392720"/>
                </a:lnTo>
                <a:lnTo>
                  <a:pt x="122856" y="377746"/>
                </a:lnTo>
                <a:lnTo>
                  <a:pt x="82157" y="354250"/>
                </a:lnTo>
                <a:lnTo>
                  <a:pt x="48198" y="323428"/>
                </a:lnTo>
                <a:lnTo>
                  <a:pt x="22304" y="286473"/>
                </a:lnTo>
                <a:lnTo>
                  <a:pt x="5796" y="244581"/>
                </a:lnTo>
                <a:lnTo>
                  <a:pt x="0" y="198948"/>
                </a:lnTo>
                <a:lnTo>
                  <a:pt x="5796" y="153344"/>
                </a:lnTo>
                <a:lnTo>
                  <a:pt x="22304" y="111474"/>
                </a:lnTo>
                <a:lnTo>
                  <a:pt x="48198" y="74534"/>
                </a:lnTo>
                <a:lnTo>
                  <a:pt x="82157" y="43720"/>
                </a:lnTo>
                <a:lnTo>
                  <a:pt x="122856" y="20228"/>
                </a:lnTo>
                <a:lnTo>
                  <a:pt x="168971" y="5256"/>
                </a:lnTo>
                <a:lnTo>
                  <a:pt x="219179" y="0"/>
                </a:lnTo>
                <a:lnTo>
                  <a:pt x="1638097" y="0"/>
                </a:lnTo>
                <a:lnTo>
                  <a:pt x="1688343" y="5256"/>
                </a:lnTo>
                <a:lnTo>
                  <a:pt x="1734484" y="20228"/>
                </a:lnTo>
                <a:lnTo>
                  <a:pt x="1775200" y="43720"/>
                </a:lnTo>
                <a:lnTo>
                  <a:pt x="1809169" y="74534"/>
                </a:lnTo>
                <a:lnTo>
                  <a:pt x="1835069" y="111474"/>
                </a:lnTo>
                <a:lnTo>
                  <a:pt x="1851578" y="153344"/>
                </a:lnTo>
                <a:lnTo>
                  <a:pt x="1857374" y="198948"/>
                </a:lnTo>
                <a:lnTo>
                  <a:pt x="1851578" y="244581"/>
                </a:lnTo>
                <a:lnTo>
                  <a:pt x="1835069" y="286473"/>
                </a:lnTo>
                <a:lnTo>
                  <a:pt x="1809169" y="323428"/>
                </a:lnTo>
                <a:lnTo>
                  <a:pt x="1775200" y="354250"/>
                </a:lnTo>
                <a:lnTo>
                  <a:pt x="1734484" y="377746"/>
                </a:lnTo>
                <a:lnTo>
                  <a:pt x="1688343" y="392720"/>
                </a:lnTo>
                <a:lnTo>
                  <a:pt x="1638097" y="397977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7901940"/>
            <a:chOff x="0" y="0"/>
            <a:chExt cx="18288000" cy="7901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88978" y="0"/>
              <a:ext cx="9098990" cy="79017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715" y="0"/>
              <a:ext cx="16978109" cy="56172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14335" cy="218441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16000" y="5945946"/>
            <a:ext cx="7486650" cy="1580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200" spc="-185">
                <a:latin typeface="Lucida Sans Unicode"/>
                <a:cs typeface="Lucida Sans Unicode"/>
              </a:rPr>
              <a:t>Introduction</a:t>
            </a:r>
            <a:endParaRPr sz="102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4575" y="8125828"/>
            <a:ext cx="10275570" cy="1358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6300"/>
              </a:lnSpc>
              <a:spcBef>
                <a:spcPts val="95"/>
              </a:spcBef>
            </a:pPr>
            <a:r>
              <a:rPr dirty="0" sz="2800" spc="90" b="1">
                <a:latin typeface="Arial"/>
                <a:cs typeface="Arial"/>
              </a:rPr>
              <a:t>The</a:t>
            </a:r>
            <a:r>
              <a:rPr dirty="0" sz="2800" spc="-185" b="1">
                <a:latin typeface="Arial"/>
                <a:cs typeface="Arial"/>
              </a:rPr>
              <a:t> </a:t>
            </a:r>
            <a:r>
              <a:rPr dirty="0" sz="2800" spc="140" b="1">
                <a:latin typeface="Arial"/>
                <a:cs typeface="Arial"/>
              </a:rPr>
              <a:t>analysis</a:t>
            </a:r>
            <a:r>
              <a:rPr dirty="0" sz="2800" spc="-180" b="1">
                <a:latin typeface="Arial"/>
                <a:cs typeface="Arial"/>
              </a:rPr>
              <a:t> </a:t>
            </a:r>
            <a:r>
              <a:rPr dirty="0" sz="2800" spc="95" b="1">
                <a:latin typeface="Arial"/>
                <a:cs typeface="Arial"/>
              </a:rPr>
              <a:t>will</a:t>
            </a:r>
            <a:r>
              <a:rPr dirty="0" sz="2800" spc="-185" b="1">
                <a:latin typeface="Arial"/>
                <a:cs typeface="Arial"/>
              </a:rPr>
              <a:t> </a:t>
            </a:r>
            <a:r>
              <a:rPr dirty="0" sz="2800" spc="130" b="1">
                <a:latin typeface="Arial"/>
                <a:cs typeface="Arial"/>
              </a:rPr>
              <a:t>cover</a:t>
            </a:r>
            <a:r>
              <a:rPr dirty="0" sz="2800" spc="-180" b="1">
                <a:latin typeface="Arial"/>
                <a:cs typeface="Arial"/>
              </a:rPr>
              <a:t> </a:t>
            </a:r>
            <a:r>
              <a:rPr dirty="0" sz="2800" spc="155" b="1">
                <a:latin typeface="Arial"/>
                <a:cs typeface="Arial"/>
              </a:rPr>
              <a:t>both</a:t>
            </a:r>
            <a:r>
              <a:rPr dirty="0" sz="2800" spc="-180" b="1">
                <a:latin typeface="Arial"/>
                <a:cs typeface="Arial"/>
              </a:rPr>
              <a:t> </a:t>
            </a:r>
            <a:r>
              <a:rPr dirty="0" sz="2800" spc="170" b="1">
                <a:latin typeface="Arial"/>
                <a:cs typeface="Arial"/>
              </a:rPr>
              <a:t>musical</a:t>
            </a:r>
            <a:r>
              <a:rPr dirty="0" sz="2800" spc="-185" b="1">
                <a:latin typeface="Arial"/>
                <a:cs typeface="Arial"/>
              </a:rPr>
              <a:t> </a:t>
            </a:r>
            <a:r>
              <a:rPr dirty="0" sz="2800" spc="140" b="1">
                <a:latin typeface="Arial"/>
                <a:cs typeface="Arial"/>
              </a:rPr>
              <a:t>characteristics</a:t>
            </a:r>
            <a:r>
              <a:rPr dirty="0" sz="2800" spc="-180" b="1">
                <a:latin typeface="Arial"/>
                <a:cs typeface="Arial"/>
              </a:rPr>
              <a:t> </a:t>
            </a:r>
            <a:r>
              <a:rPr dirty="0" sz="2800" spc="229" b="1">
                <a:latin typeface="Arial"/>
                <a:cs typeface="Arial"/>
              </a:rPr>
              <a:t>and </a:t>
            </a:r>
            <a:r>
              <a:rPr dirty="0" sz="2800" spc="-765" b="1">
                <a:latin typeface="Arial"/>
                <a:cs typeface="Arial"/>
              </a:rPr>
              <a:t> </a:t>
            </a:r>
            <a:r>
              <a:rPr dirty="0" sz="2800" spc="125" b="1">
                <a:latin typeface="Arial"/>
                <a:cs typeface="Arial"/>
              </a:rPr>
              <a:t>public</a:t>
            </a:r>
            <a:r>
              <a:rPr dirty="0" sz="2800" spc="-190" b="1">
                <a:latin typeface="Arial"/>
                <a:cs typeface="Arial"/>
              </a:rPr>
              <a:t> </a:t>
            </a:r>
            <a:r>
              <a:rPr dirty="0" sz="2800" spc="140" b="1">
                <a:latin typeface="Arial"/>
                <a:cs typeface="Arial"/>
              </a:rPr>
              <a:t>perception</a:t>
            </a:r>
            <a:r>
              <a:rPr dirty="0" sz="2800" spc="-185" b="1">
                <a:latin typeface="Arial"/>
                <a:cs typeface="Arial"/>
              </a:rPr>
              <a:t> </a:t>
            </a:r>
            <a:r>
              <a:rPr dirty="0" sz="2800" spc="120" b="1">
                <a:latin typeface="Arial"/>
                <a:cs typeface="Arial"/>
              </a:rPr>
              <a:t>on</a:t>
            </a:r>
            <a:r>
              <a:rPr dirty="0" sz="2800" spc="-185" b="1">
                <a:latin typeface="Arial"/>
                <a:cs typeface="Arial"/>
              </a:rPr>
              <a:t> </a:t>
            </a:r>
            <a:r>
              <a:rPr dirty="0" sz="2800" spc="140" b="1">
                <a:latin typeface="Arial"/>
                <a:cs typeface="Arial"/>
              </a:rPr>
              <a:t>these</a:t>
            </a:r>
            <a:r>
              <a:rPr dirty="0" sz="2800" spc="-185" b="1">
                <a:latin typeface="Arial"/>
                <a:cs typeface="Arial"/>
              </a:rPr>
              <a:t> </a:t>
            </a:r>
            <a:r>
              <a:rPr dirty="0" sz="2800" spc="170" b="1">
                <a:latin typeface="Arial"/>
                <a:cs typeface="Arial"/>
              </a:rPr>
              <a:t>two</a:t>
            </a:r>
            <a:r>
              <a:rPr dirty="0" sz="2800" spc="-185" b="1">
                <a:latin typeface="Arial"/>
                <a:cs typeface="Arial"/>
              </a:rPr>
              <a:t> </a:t>
            </a:r>
            <a:r>
              <a:rPr dirty="0" sz="2800" spc="165" b="1">
                <a:latin typeface="Arial"/>
                <a:cs typeface="Arial"/>
              </a:rPr>
              <a:t>platforms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" y="8858537"/>
            <a:ext cx="5034627" cy="1439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5632238" y="508605"/>
            <a:ext cx="7019925" cy="1497330"/>
          </a:xfrm>
          <a:custGeom>
            <a:avLst/>
            <a:gdLst/>
            <a:ahLst/>
            <a:cxnLst/>
            <a:rect l="l" t="t" r="r" b="b"/>
            <a:pathLst>
              <a:path w="7019925" h="1497330">
                <a:moveTo>
                  <a:pt x="6191168" y="1497139"/>
                </a:moveTo>
                <a:lnTo>
                  <a:pt x="828387" y="1497139"/>
                </a:lnTo>
                <a:lnTo>
                  <a:pt x="777983" y="1495772"/>
                </a:lnTo>
                <a:lnTo>
                  <a:pt x="728369" y="1491725"/>
                </a:lnTo>
                <a:lnTo>
                  <a:pt x="679634" y="1485075"/>
                </a:lnTo>
                <a:lnTo>
                  <a:pt x="631863" y="1475901"/>
                </a:lnTo>
                <a:lnTo>
                  <a:pt x="585145" y="1464281"/>
                </a:lnTo>
                <a:lnTo>
                  <a:pt x="539566" y="1450294"/>
                </a:lnTo>
                <a:lnTo>
                  <a:pt x="495214" y="1434018"/>
                </a:lnTo>
                <a:lnTo>
                  <a:pt x="452175" y="1415530"/>
                </a:lnTo>
                <a:lnTo>
                  <a:pt x="410537" y="1394911"/>
                </a:lnTo>
                <a:lnTo>
                  <a:pt x="370388" y="1372237"/>
                </a:lnTo>
                <a:lnTo>
                  <a:pt x="331814" y="1347588"/>
                </a:lnTo>
                <a:lnTo>
                  <a:pt x="294902" y="1321041"/>
                </a:lnTo>
                <a:lnTo>
                  <a:pt x="259740" y="1292675"/>
                </a:lnTo>
                <a:lnTo>
                  <a:pt x="226415" y="1262568"/>
                </a:lnTo>
                <a:lnTo>
                  <a:pt x="195014" y="1230799"/>
                </a:lnTo>
                <a:lnTo>
                  <a:pt x="165623" y="1197446"/>
                </a:lnTo>
                <a:lnTo>
                  <a:pt x="138332" y="1162587"/>
                </a:lnTo>
                <a:lnTo>
                  <a:pt x="113225" y="1126300"/>
                </a:lnTo>
                <a:lnTo>
                  <a:pt x="90392" y="1088665"/>
                </a:lnTo>
                <a:lnTo>
                  <a:pt x="69918" y="1049759"/>
                </a:lnTo>
                <a:lnTo>
                  <a:pt x="51891" y="1009660"/>
                </a:lnTo>
                <a:lnTo>
                  <a:pt x="36399" y="968448"/>
                </a:lnTo>
                <a:lnTo>
                  <a:pt x="23527" y="926199"/>
                </a:lnTo>
                <a:lnTo>
                  <a:pt x="13365" y="882994"/>
                </a:lnTo>
                <a:lnTo>
                  <a:pt x="5998" y="838909"/>
                </a:lnTo>
                <a:lnTo>
                  <a:pt x="1514" y="794024"/>
                </a:lnTo>
                <a:lnTo>
                  <a:pt x="0" y="748416"/>
                </a:lnTo>
                <a:lnTo>
                  <a:pt x="1514" y="702841"/>
                </a:lnTo>
                <a:lnTo>
                  <a:pt x="5998" y="657987"/>
                </a:lnTo>
                <a:lnTo>
                  <a:pt x="13365" y="613930"/>
                </a:lnTo>
                <a:lnTo>
                  <a:pt x="23527" y="570751"/>
                </a:lnTo>
                <a:lnTo>
                  <a:pt x="36399" y="528526"/>
                </a:lnTo>
                <a:lnTo>
                  <a:pt x="51891" y="487335"/>
                </a:lnTo>
                <a:lnTo>
                  <a:pt x="69918" y="447256"/>
                </a:lnTo>
                <a:lnTo>
                  <a:pt x="90392" y="408368"/>
                </a:lnTo>
                <a:lnTo>
                  <a:pt x="113225" y="370749"/>
                </a:lnTo>
                <a:lnTo>
                  <a:pt x="138332" y="334476"/>
                </a:lnTo>
                <a:lnTo>
                  <a:pt x="165623" y="299630"/>
                </a:lnTo>
                <a:lnTo>
                  <a:pt x="195014" y="266288"/>
                </a:lnTo>
                <a:lnTo>
                  <a:pt x="226415" y="234529"/>
                </a:lnTo>
                <a:lnTo>
                  <a:pt x="259740" y="204430"/>
                </a:lnTo>
                <a:lnTo>
                  <a:pt x="294902" y="176072"/>
                </a:lnTo>
                <a:lnTo>
                  <a:pt x="331814" y="149531"/>
                </a:lnTo>
                <a:lnTo>
                  <a:pt x="370388" y="124886"/>
                </a:lnTo>
                <a:lnTo>
                  <a:pt x="410537" y="102217"/>
                </a:lnTo>
                <a:lnTo>
                  <a:pt x="452175" y="81600"/>
                </a:lnTo>
                <a:lnTo>
                  <a:pt x="495214" y="63116"/>
                </a:lnTo>
                <a:lnTo>
                  <a:pt x="539566" y="46841"/>
                </a:lnTo>
                <a:lnTo>
                  <a:pt x="585145" y="32855"/>
                </a:lnTo>
                <a:lnTo>
                  <a:pt x="631863" y="21236"/>
                </a:lnTo>
                <a:lnTo>
                  <a:pt x="679634" y="12063"/>
                </a:lnTo>
                <a:lnTo>
                  <a:pt x="728369" y="5413"/>
                </a:lnTo>
                <a:lnTo>
                  <a:pt x="777983" y="1366"/>
                </a:lnTo>
                <a:lnTo>
                  <a:pt x="828387" y="0"/>
                </a:lnTo>
                <a:lnTo>
                  <a:pt x="6191168" y="0"/>
                </a:lnTo>
                <a:lnTo>
                  <a:pt x="6241613" y="1366"/>
                </a:lnTo>
                <a:lnTo>
                  <a:pt x="6291264" y="5413"/>
                </a:lnTo>
                <a:lnTo>
                  <a:pt x="6340034" y="12063"/>
                </a:lnTo>
                <a:lnTo>
                  <a:pt x="6387836" y="21236"/>
                </a:lnTo>
                <a:lnTo>
                  <a:pt x="6434584" y="32855"/>
                </a:lnTo>
                <a:lnTo>
                  <a:pt x="6480189" y="46841"/>
                </a:lnTo>
                <a:lnTo>
                  <a:pt x="6524565" y="63116"/>
                </a:lnTo>
                <a:lnTo>
                  <a:pt x="6567625" y="81600"/>
                </a:lnTo>
                <a:lnTo>
                  <a:pt x="6609282" y="102217"/>
                </a:lnTo>
                <a:lnTo>
                  <a:pt x="6649448" y="124886"/>
                </a:lnTo>
                <a:lnTo>
                  <a:pt x="6688038" y="149531"/>
                </a:lnTo>
                <a:lnTo>
                  <a:pt x="6724963" y="176072"/>
                </a:lnTo>
                <a:lnTo>
                  <a:pt x="6760136" y="204430"/>
                </a:lnTo>
                <a:lnTo>
                  <a:pt x="6793472" y="234529"/>
                </a:lnTo>
                <a:lnTo>
                  <a:pt x="6824881" y="266288"/>
                </a:lnTo>
                <a:lnTo>
                  <a:pt x="6854278" y="299630"/>
                </a:lnTo>
                <a:lnTo>
                  <a:pt x="6881576" y="334476"/>
                </a:lnTo>
                <a:lnTo>
                  <a:pt x="6906687" y="370749"/>
                </a:lnTo>
                <a:lnTo>
                  <a:pt x="6929524" y="408368"/>
                </a:lnTo>
                <a:lnTo>
                  <a:pt x="6950001" y="447256"/>
                </a:lnTo>
                <a:lnTo>
                  <a:pt x="6968030" y="487335"/>
                </a:lnTo>
                <a:lnTo>
                  <a:pt x="6983524" y="528526"/>
                </a:lnTo>
                <a:lnTo>
                  <a:pt x="6996396" y="570751"/>
                </a:lnTo>
                <a:lnTo>
                  <a:pt x="7006559" y="613930"/>
                </a:lnTo>
                <a:lnTo>
                  <a:pt x="7013926" y="657987"/>
                </a:lnTo>
                <a:lnTo>
                  <a:pt x="7018410" y="702841"/>
                </a:lnTo>
                <a:lnTo>
                  <a:pt x="7019924" y="748416"/>
                </a:lnTo>
                <a:lnTo>
                  <a:pt x="7018410" y="794024"/>
                </a:lnTo>
                <a:lnTo>
                  <a:pt x="7013926" y="838909"/>
                </a:lnTo>
                <a:lnTo>
                  <a:pt x="7006559" y="882994"/>
                </a:lnTo>
                <a:lnTo>
                  <a:pt x="6996396" y="926199"/>
                </a:lnTo>
                <a:lnTo>
                  <a:pt x="6983524" y="968448"/>
                </a:lnTo>
                <a:lnTo>
                  <a:pt x="6968030" y="1009660"/>
                </a:lnTo>
                <a:lnTo>
                  <a:pt x="6950001" y="1049759"/>
                </a:lnTo>
                <a:lnTo>
                  <a:pt x="6929524" y="1088665"/>
                </a:lnTo>
                <a:lnTo>
                  <a:pt x="6906687" y="1126300"/>
                </a:lnTo>
                <a:lnTo>
                  <a:pt x="6881576" y="1162587"/>
                </a:lnTo>
                <a:lnTo>
                  <a:pt x="6854278" y="1197446"/>
                </a:lnTo>
                <a:lnTo>
                  <a:pt x="6824881" y="1230799"/>
                </a:lnTo>
                <a:lnTo>
                  <a:pt x="6793472" y="1262568"/>
                </a:lnTo>
                <a:lnTo>
                  <a:pt x="6760136" y="1292675"/>
                </a:lnTo>
                <a:lnTo>
                  <a:pt x="6724963" y="1321041"/>
                </a:lnTo>
                <a:lnTo>
                  <a:pt x="6688038" y="1347588"/>
                </a:lnTo>
                <a:lnTo>
                  <a:pt x="6649448" y="1372237"/>
                </a:lnTo>
                <a:lnTo>
                  <a:pt x="6609282" y="1394911"/>
                </a:lnTo>
                <a:lnTo>
                  <a:pt x="6567625" y="1415530"/>
                </a:lnTo>
                <a:lnTo>
                  <a:pt x="6524565" y="1434018"/>
                </a:lnTo>
                <a:lnTo>
                  <a:pt x="6480189" y="1450294"/>
                </a:lnTo>
                <a:lnTo>
                  <a:pt x="6434584" y="1464281"/>
                </a:lnTo>
                <a:lnTo>
                  <a:pt x="6387836" y="1475901"/>
                </a:lnTo>
                <a:lnTo>
                  <a:pt x="6340034" y="1485075"/>
                </a:lnTo>
                <a:lnTo>
                  <a:pt x="6291264" y="1491725"/>
                </a:lnTo>
                <a:lnTo>
                  <a:pt x="6241613" y="1495772"/>
                </a:lnTo>
                <a:lnTo>
                  <a:pt x="6191168" y="1497139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814335" cy="21844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90445" y="3112820"/>
            <a:ext cx="10906125" cy="49148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406794" y="633474"/>
            <a:ext cx="5391150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30"/>
              <a:t>Data</a:t>
            </a:r>
            <a:r>
              <a:rPr dirty="0" sz="6500" spc="25"/>
              <a:t> </a:t>
            </a:r>
            <a:r>
              <a:rPr dirty="0" sz="6500" spc="-125"/>
              <a:t>cleaning</a:t>
            </a:r>
            <a:endParaRPr sz="6500"/>
          </a:p>
        </p:txBody>
      </p:sp>
      <p:sp>
        <p:nvSpPr>
          <p:cNvPr id="7" name="object 7"/>
          <p:cNvSpPr txBox="1"/>
          <p:nvPr/>
        </p:nvSpPr>
        <p:spPr>
          <a:xfrm>
            <a:off x="3798147" y="8029519"/>
            <a:ext cx="1069213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601720" marR="5080" indent="-3589654">
              <a:lnSpc>
                <a:spcPct val="157500"/>
              </a:lnSpc>
              <a:spcBef>
                <a:spcPts val="100"/>
              </a:spcBef>
            </a:pPr>
            <a:r>
              <a:rPr dirty="0" sz="2500" spc="25" b="1">
                <a:latin typeface="Arial"/>
                <a:cs typeface="Arial"/>
              </a:rPr>
              <a:t>First,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75" b="1">
                <a:latin typeface="Arial"/>
                <a:cs typeface="Arial"/>
              </a:rPr>
              <a:t>we'll</a:t>
            </a:r>
            <a:r>
              <a:rPr dirty="0" sz="2500" spc="-165" b="1">
                <a:latin typeface="Arial"/>
                <a:cs typeface="Arial"/>
              </a:rPr>
              <a:t> </a:t>
            </a:r>
            <a:r>
              <a:rPr dirty="0" sz="2500" spc="140" b="1">
                <a:latin typeface="Arial"/>
                <a:cs typeface="Arial"/>
              </a:rPr>
              <a:t>load</a:t>
            </a:r>
            <a:r>
              <a:rPr dirty="0" sz="2500" spc="-165" b="1">
                <a:latin typeface="Arial"/>
                <a:cs typeface="Arial"/>
              </a:rPr>
              <a:t> </a:t>
            </a:r>
            <a:r>
              <a:rPr dirty="0" sz="2500" spc="155" b="1">
                <a:latin typeface="Arial"/>
                <a:cs typeface="Arial"/>
              </a:rPr>
              <a:t>the</a:t>
            </a:r>
            <a:r>
              <a:rPr dirty="0" sz="2500" spc="-165" b="1">
                <a:latin typeface="Arial"/>
                <a:cs typeface="Arial"/>
              </a:rPr>
              <a:t> </a:t>
            </a:r>
            <a:r>
              <a:rPr dirty="0" sz="2500" spc="235" b="1">
                <a:latin typeface="Arial"/>
                <a:cs typeface="Arial"/>
              </a:rPr>
              <a:t>data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204" b="1">
                <a:latin typeface="Arial"/>
                <a:cs typeface="Arial"/>
              </a:rPr>
              <a:t>and</a:t>
            </a:r>
            <a:r>
              <a:rPr dirty="0" sz="2500" spc="-165" b="1">
                <a:latin typeface="Arial"/>
                <a:cs typeface="Arial"/>
              </a:rPr>
              <a:t> </a:t>
            </a:r>
            <a:r>
              <a:rPr dirty="0" sz="2500" spc="110" b="1">
                <a:latin typeface="Arial"/>
                <a:cs typeface="Arial"/>
              </a:rPr>
              <a:t>inspect</a:t>
            </a:r>
            <a:r>
              <a:rPr dirty="0" sz="2500" spc="-165" b="1">
                <a:latin typeface="Arial"/>
                <a:cs typeface="Arial"/>
              </a:rPr>
              <a:t> </a:t>
            </a:r>
            <a:r>
              <a:rPr dirty="0" sz="2500" spc="105" b="1">
                <a:latin typeface="Arial"/>
                <a:cs typeface="Arial"/>
              </a:rPr>
              <a:t>it</a:t>
            </a:r>
            <a:r>
              <a:rPr dirty="0" sz="2500" spc="-165" b="1">
                <a:latin typeface="Arial"/>
                <a:cs typeface="Arial"/>
              </a:rPr>
              <a:t> </a:t>
            </a:r>
            <a:r>
              <a:rPr dirty="0" sz="2500" spc="70" b="1">
                <a:latin typeface="Arial"/>
                <a:cs typeface="Arial"/>
              </a:rPr>
              <a:t>for</a:t>
            </a:r>
            <a:r>
              <a:rPr dirty="0" sz="2500" spc="-165" b="1">
                <a:latin typeface="Arial"/>
                <a:cs typeface="Arial"/>
              </a:rPr>
              <a:t> </a:t>
            </a:r>
            <a:r>
              <a:rPr dirty="0" sz="2500" spc="114" b="1">
                <a:latin typeface="Arial"/>
                <a:cs typeface="Arial"/>
              </a:rPr>
              <a:t>missing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14" b="1">
                <a:latin typeface="Arial"/>
                <a:cs typeface="Arial"/>
              </a:rPr>
              <a:t>values,</a:t>
            </a:r>
            <a:r>
              <a:rPr dirty="0" sz="2500" spc="-165" b="1">
                <a:latin typeface="Arial"/>
                <a:cs typeface="Arial"/>
              </a:rPr>
              <a:t> </a:t>
            </a:r>
            <a:r>
              <a:rPr dirty="0" sz="2500" spc="80" b="1">
                <a:latin typeface="Arial"/>
                <a:cs typeface="Arial"/>
              </a:rPr>
              <a:t>outliers, </a:t>
            </a:r>
            <a:r>
              <a:rPr dirty="0" sz="2500" spc="-680" b="1">
                <a:latin typeface="Arial"/>
                <a:cs typeface="Arial"/>
              </a:rPr>
              <a:t> </a:t>
            </a:r>
            <a:r>
              <a:rPr dirty="0" sz="2500" spc="204" b="1">
                <a:latin typeface="Arial"/>
                <a:cs typeface="Arial"/>
              </a:rPr>
              <a:t>and</a:t>
            </a:r>
            <a:r>
              <a:rPr dirty="0" sz="2500" spc="-175" b="1">
                <a:latin typeface="Arial"/>
                <a:cs typeface="Arial"/>
              </a:rPr>
              <a:t> </a:t>
            </a:r>
            <a:r>
              <a:rPr dirty="0" sz="2500" spc="125" b="1">
                <a:latin typeface="Arial"/>
                <a:cs typeface="Arial"/>
              </a:rPr>
              <a:t>other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45" b="1">
                <a:latin typeface="Arial"/>
                <a:cs typeface="Arial"/>
              </a:rPr>
              <a:t>anomalies.</a:t>
            </a:r>
            <a:endParaRPr sz="2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22930" y="2446791"/>
            <a:ext cx="464248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90" b="1">
                <a:latin typeface="Arial"/>
                <a:cs typeface="Arial"/>
              </a:rPr>
              <a:t>C</a:t>
            </a:r>
            <a:r>
              <a:rPr dirty="0" sz="2500" spc="150" b="1">
                <a:latin typeface="Arial"/>
                <a:cs typeface="Arial"/>
              </a:rPr>
              <a:t>h</a:t>
            </a:r>
            <a:r>
              <a:rPr dirty="0" sz="2500" spc="140" b="1">
                <a:latin typeface="Arial"/>
                <a:cs typeface="Arial"/>
              </a:rPr>
              <a:t>e</a:t>
            </a:r>
            <a:r>
              <a:rPr dirty="0" sz="2500" spc="114" b="1">
                <a:latin typeface="Arial"/>
                <a:cs typeface="Arial"/>
              </a:rPr>
              <a:t>c</a:t>
            </a:r>
            <a:r>
              <a:rPr dirty="0" sz="2500" spc="145" b="1">
                <a:latin typeface="Arial"/>
                <a:cs typeface="Arial"/>
              </a:rPr>
              <a:t>k</a:t>
            </a:r>
            <a:r>
              <a:rPr dirty="0" sz="2500" spc="35" b="1">
                <a:latin typeface="Arial"/>
                <a:cs typeface="Arial"/>
              </a:rPr>
              <a:t>i</a:t>
            </a:r>
            <a:r>
              <a:rPr dirty="0" sz="2500" spc="150" b="1">
                <a:latin typeface="Arial"/>
                <a:cs typeface="Arial"/>
              </a:rPr>
              <a:t>n</a:t>
            </a:r>
            <a:r>
              <a:rPr dirty="0" sz="2500" spc="165" b="1">
                <a:latin typeface="Arial"/>
                <a:cs typeface="Arial"/>
              </a:rPr>
              <a:t>g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60" b="1">
                <a:latin typeface="Arial"/>
                <a:cs typeface="Arial"/>
              </a:rPr>
              <a:t>f</a:t>
            </a:r>
            <a:r>
              <a:rPr dirty="0" sz="2500" spc="55" b="1">
                <a:latin typeface="Arial"/>
                <a:cs typeface="Arial"/>
              </a:rPr>
              <a:t>o</a:t>
            </a:r>
            <a:r>
              <a:rPr dirty="0" sz="2500" spc="95" b="1">
                <a:latin typeface="Arial"/>
                <a:cs typeface="Arial"/>
              </a:rPr>
              <a:t>r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415" b="1">
                <a:latin typeface="Arial"/>
                <a:cs typeface="Arial"/>
              </a:rPr>
              <a:t>m</a:t>
            </a:r>
            <a:r>
              <a:rPr dirty="0" sz="2500" spc="35" b="1">
                <a:latin typeface="Arial"/>
                <a:cs typeface="Arial"/>
              </a:rPr>
              <a:t>i</a:t>
            </a:r>
            <a:r>
              <a:rPr dirty="0" sz="2500" spc="-5" b="1">
                <a:latin typeface="Arial"/>
                <a:cs typeface="Arial"/>
              </a:rPr>
              <a:t>ss</a:t>
            </a:r>
            <a:r>
              <a:rPr dirty="0" sz="2500" spc="35" b="1">
                <a:latin typeface="Arial"/>
                <a:cs typeface="Arial"/>
              </a:rPr>
              <a:t>i</a:t>
            </a:r>
            <a:r>
              <a:rPr dirty="0" sz="2500" spc="150" b="1">
                <a:latin typeface="Arial"/>
                <a:cs typeface="Arial"/>
              </a:rPr>
              <a:t>n</a:t>
            </a:r>
            <a:r>
              <a:rPr dirty="0" sz="2500" spc="165" b="1">
                <a:latin typeface="Arial"/>
                <a:cs typeface="Arial"/>
              </a:rPr>
              <a:t>g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65" b="1">
                <a:latin typeface="Arial"/>
                <a:cs typeface="Arial"/>
              </a:rPr>
              <a:t>v</a:t>
            </a:r>
            <a:r>
              <a:rPr dirty="0" sz="2500" spc="300" b="1">
                <a:latin typeface="Arial"/>
                <a:cs typeface="Arial"/>
              </a:rPr>
              <a:t>a</a:t>
            </a:r>
            <a:r>
              <a:rPr dirty="0" sz="2500" spc="35" b="1">
                <a:latin typeface="Arial"/>
                <a:cs typeface="Arial"/>
              </a:rPr>
              <a:t>l</a:t>
            </a:r>
            <a:r>
              <a:rPr dirty="0" sz="2500" spc="150" b="1">
                <a:latin typeface="Arial"/>
                <a:cs typeface="Arial"/>
              </a:rPr>
              <a:t>u</a:t>
            </a:r>
            <a:r>
              <a:rPr dirty="0" sz="2500" spc="140" b="1">
                <a:latin typeface="Arial"/>
                <a:cs typeface="Arial"/>
              </a:rPr>
              <a:t>e</a:t>
            </a:r>
            <a:r>
              <a:rPr dirty="0" sz="2500" b="1">
                <a:latin typeface="Arial"/>
                <a:cs typeface="Arial"/>
              </a:rPr>
              <a:t>s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" y="9064942"/>
            <a:ext cx="4538219" cy="12339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83508" y="0"/>
            <a:ext cx="2404491" cy="26529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3113445"/>
            <a:ext cx="9486899" cy="657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85223" y="4517784"/>
            <a:ext cx="10915649" cy="47434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44219" y="807605"/>
            <a:ext cx="4619625" cy="985519"/>
          </a:xfrm>
          <a:custGeom>
            <a:avLst/>
            <a:gdLst/>
            <a:ahLst/>
            <a:cxnLst/>
            <a:rect l="l" t="t" r="r" b="b"/>
            <a:pathLst>
              <a:path w="4619625" h="985519">
                <a:moveTo>
                  <a:pt x="4074242" y="985477"/>
                </a:moveTo>
                <a:lnTo>
                  <a:pt x="545139" y="985477"/>
                </a:lnTo>
                <a:lnTo>
                  <a:pt x="495576" y="983462"/>
                </a:lnTo>
                <a:lnTo>
                  <a:pt x="447249" y="977536"/>
                </a:lnTo>
                <a:lnTo>
                  <a:pt x="400350" y="967871"/>
                </a:lnTo>
                <a:lnTo>
                  <a:pt x="355074" y="954642"/>
                </a:lnTo>
                <a:lnTo>
                  <a:pt x="311614" y="938022"/>
                </a:lnTo>
                <a:lnTo>
                  <a:pt x="270164" y="918186"/>
                </a:lnTo>
                <a:lnTo>
                  <a:pt x="230917" y="895308"/>
                </a:lnTo>
                <a:lnTo>
                  <a:pt x="194067" y="869562"/>
                </a:lnTo>
                <a:lnTo>
                  <a:pt x="159808" y="841122"/>
                </a:lnTo>
                <a:lnTo>
                  <a:pt x="128333" y="810161"/>
                </a:lnTo>
                <a:lnTo>
                  <a:pt x="99836" y="776855"/>
                </a:lnTo>
                <a:lnTo>
                  <a:pt x="74510" y="741376"/>
                </a:lnTo>
                <a:lnTo>
                  <a:pt x="52550" y="703899"/>
                </a:lnTo>
                <a:lnTo>
                  <a:pt x="34148" y="664599"/>
                </a:lnTo>
                <a:lnTo>
                  <a:pt x="19498" y="623648"/>
                </a:lnTo>
                <a:lnTo>
                  <a:pt x="8795" y="581222"/>
                </a:lnTo>
                <a:lnTo>
                  <a:pt x="2231" y="537493"/>
                </a:lnTo>
                <a:lnTo>
                  <a:pt x="0" y="492637"/>
                </a:lnTo>
                <a:lnTo>
                  <a:pt x="2231" y="447813"/>
                </a:lnTo>
                <a:lnTo>
                  <a:pt x="8795" y="404113"/>
                </a:lnTo>
                <a:lnTo>
                  <a:pt x="19498" y="361712"/>
                </a:lnTo>
                <a:lnTo>
                  <a:pt x="34148" y="320783"/>
                </a:lnTo>
                <a:lnTo>
                  <a:pt x="52550" y="281502"/>
                </a:lnTo>
                <a:lnTo>
                  <a:pt x="74510" y="244041"/>
                </a:lnTo>
                <a:lnTo>
                  <a:pt x="99836" y="208577"/>
                </a:lnTo>
                <a:lnTo>
                  <a:pt x="128333" y="175281"/>
                </a:lnTo>
                <a:lnTo>
                  <a:pt x="159808" y="144330"/>
                </a:lnTo>
                <a:lnTo>
                  <a:pt x="194067" y="115897"/>
                </a:lnTo>
                <a:lnTo>
                  <a:pt x="230917" y="90157"/>
                </a:lnTo>
                <a:lnTo>
                  <a:pt x="270164" y="67283"/>
                </a:lnTo>
                <a:lnTo>
                  <a:pt x="311614" y="47450"/>
                </a:lnTo>
                <a:lnTo>
                  <a:pt x="355074" y="30833"/>
                </a:lnTo>
                <a:lnTo>
                  <a:pt x="400350" y="17604"/>
                </a:lnTo>
                <a:lnTo>
                  <a:pt x="447249" y="7940"/>
                </a:lnTo>
                <a:lnTo>
                  <a:pt x="495576" y="2014"/>
                </a:lnTo>
                <a:lnTo>
                  <a:pt x="545139" y="0"/>
                </a:lnTo>
                <a:lnTo>
                  <a:pt x="4074242" y="0"/>
                </a:lnTo>
                <a:lnTo>
                  <a:pt x="4123844" y="2014"/>
                </a:lnTo>
                <a:lnTo>
                  <a:pt x="4172207" y="7940"/>
                </a:lnTo>
                <a:lnTo>
                  <a:pt x="4219136" y="17604"/>
                </a:lnTo>
                <a:lnTo>
                  <a:pt x="4264439" y="30833"/>
                </a:lnTo>
                <a:lnTo>
                  <a:pt x="4307922" y="47450"/>
                </a:lnTo>
                <a:lnTo>
                  <a:pt x="4349392" y="67283"/>
                </a:lnTo>
                <a:lnTo>
                  <a:pt x="4388655" y="90157"/>
                </a:lnTo>
                <a:lnTo>
                  <a:pt x="4425518" y="115897"/>
                </a:lnTo>
                <a:lnTo>
                  <a:pt x="4459788" y="144330"/>
                </a:lnTo>
                <a:lnTo>
                  <a:pt x="4491272" y="175281"/>
                </a:lnTo>
                <a:lnTo>
                  <a:pt x="4519776" y="208577"/>
                </a:lnTo>
                <a:lnTo>
                  <a:pt x="4545106" y="244041"/>
                </a:lnTo>
                <a:lnTo>
                  <a:pt x="4567070" y="281502"/>
                </a:lnTo>
                <a:lnTo>
                  <a:pt x="4585474" y="320783"/>
                </a:lnTo>
                <a:lnTo>
                  <a:pt x="4600125" y="361712"/>
                </a:lnTo>
                <a:lnTo>
                  <a:pt x="4610829" y="404113"/>
                </a:lnTo>
                <a:lnTo>
                  <a:pt x="4617393" y="447813"/>
                </a:lnTo>
                <a:lnTo>
                  <a:pt x="4619624" y="492637"/>
                </a:lnTo>
                <a:lnTo>
                  <a:pt x="4617393" y="537493"/>
                </a:lnTo>
                <a:lnTo>
                  <a:pt x="4610829" y="581222"/>
                </a:lnTo>
                <a:lnTo>
                  <a:pt x="4600125" y="623648"/>
                </a:lnTo>
                <a:lnTo>
                  <a:pt x="4585474" y="664599"/>
                </a:lnTo>
                <a:lnTo>
                  <a:pt x="4567070" y="703899"/>
                </a:lnTo>
                <a:lnTo>
                  <a:pt x="4545106" y="741376"/>
                </a:lnTo>
                <a:lnTo>
                  <a:pt x="4519776" y="776855"/>
                </a:lnTo>
                <a:lnTo>
                  <a:pt x="4491272" y="810161"/>
                </a:lnTo>
                <a:lnTo>
                  <a:pt x="4459788" y="841122"/>
                </a:lnTo>
                <a:lnTo>
                  <a:pt x="4425518" y="869562"/>
                </a:lnTo>
                <a:lnTo>
                  <a:pt x="4388655" y="895308"/>
                </a:lnTo>
                <a:lnTo>
                  <a:pt x="4349392" y="918186"/>
                </a:lnTo>
                <a:lnTo>
                  <a:pt x="4307922" y="938022"/>
                </a:lnTo>
                <a:lnTo>
                  <a:pt x="4264439" y="954642"/>
                </a:lnTo>
                <a:lnTo>
                  <a:pt x="4219136" y="967871"/>
                </a:lnTo>
                <a:lnTo>
                  <a:pt x="4172207" y="977536"/>
                </a:lnTo>
                <a:lnTo>
                  <a:pt x="4123844" y="983462"/>
                </a:lnTo>
                <a:lnTo>
                  <a:pt x="4074242" y="985477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83575" y="922645"/>
            <a:ext cx="3278504" cy="626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950" spc="10">
                <a:latin typeface="Lucida Sans Unicode"/>
                <a:cs typeface="Lucida Sans Unicode"/>
              </a:rPr>
              <a:t>Data</a:t>
            </a:r>
            <a:r>
              <a:rPr dirty="0" sz="3950" spc="-20">
                <a:latin typeface="Lucida Sans Unicode"/>
                <a:cs typeface="Lucida Sans Unicode"/>
              </a:rPr>
              <a:t> </a:t>
            </a:r>
            <a:r>
              <a:rPr dirty="0" sz="3950" spc="-80">
                <a:latin typeface="Lucida Sans Unicode"/>
                <a:cs typeface="Lucida Sans Unicode"/>
              </a:rPr>
              <a:t>cleaning</a:t>
            </a:r>
            <a:endParaRPr sz="39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2447103"/>
            <a:ext cx="12978765" cy="40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500" spc="50" b="1">
                <a:latin typeface="Arial"/>
                <a:cs typeface="Arial"/>
              </a:rPr>
              <a:t>If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55" b="1">
                <a:latin typeface="Arial"/>
                <a:cs typeface="Arial"/>
              </a:rPr>
              <a:t>the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14" b="1">
                <a:latin typeface="Arial"/>
                <a:cs typeface="Arial"/>
              </a:rPr>
              <a:t>missing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235" b="1">
                <a:latin typeface="Arial"/>
                <a:cs typeface="Arial"/>
              </a:rPr>
              <a:t>data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20" b="1">
                <a:latin typeface="Arial"/>
                <a:cs typeface="Arial"/>
              </a:rPr>
              <a:t>is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30" b="1">
                <a:latin typeface="Arial"/>
                <a:cs typeface="Arial"/>
              </a:rPr>
              <a:t>not</a:t>
            </a:r>
            <a:r>
              <a:rPr dirty="0" sz="2500" spc="-165" b="1">
                <a:latin typeface="Arial"/>
                <a:cs typeface="Arial"/>
              </a:rPr>
              <a:t> </a:t>
            </a:r>
            <a:r>
              <a:rPr dirty="0" sz="2500" spc="100" b="1">
                <a:latin typeface="Arial"/>
                <a:cs typeface="Arial"/>
              </a:rPr>
              <a:t>too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05" b="1">
                <a:latin typeface="Arial"/>
                <a:cs typeface="Arial"/>
              </a:rPr>
              <a:t>high,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80" b="1">
                <a:latin typeface="Arial"/>
                <a:cs typeface="Arial"/>
              </a:rPr>
              <a:t>we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90" b="1">
                <a:latin typeface="Arial"/>
                <a:cs typeface="Arial"/>
              </a:rPr>
              <a:t>can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70" b="1">
                <a:latin typeface="Arial"/>
                <a:cs typeface="Arial"/>
              </a:rPr>
              <a:t>remove</a:t>
            </a:r>
            <a:r>
              <a:rPr dirty="0" sz="2500" spc="-165" b="1">
                <a:latin typeface="Arial"/>
                <a:cs typeface="Arial"/>
              </a:rPr>
              <a:t> </a:t>
            </a:r>
            <a:r>
              <a:rPr dirty="0" sz="2500" spc="155" b="1">
                <a:latin typeface="Arial"/>
                <a:cs typeface="Arial"/>
              </a:rPr>
              <a:t>the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95" b="1">
                <a:latin typeface="Arial"/>
                <a:cs typeface="Arial"/>
              </a:rPr>
              <a:t>records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45" b="1">
                <a:latin typeface="Arial"/>
                <a:cs typeface="Arial"/>
              </a:rPr>
              <a:t>with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114" b="1">
                <a:latin typeface="Arial"/>
                <a:cs typeface="Arial"/>
              </a:rPr>
              <a:t>missing</a:t>
            </a:r>
            <a:r>
              <a:rPr dirty="0" sz="2500" spc="-170" b="1">
                <a:latin typeface="Arial"/>
                <a:cs typeface="Arial"/>
              </a:rPr>
              <a:t> </a:t>
            </a:r>
            <a:r>
              <a:rPr dirty="0" sz="2500" spc="235" b="1">
                <a:latin typeface="Arial"/>
                <a:cs typeface="Arial"/>
              </a:rPr>
              <a:t>data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12800" y="2"/>
            <a:ext cx="4775199" cy="270983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8097826"/>
            <a:ext cx="1059851" cy="21891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6393" y="3137281"/>
            <a:ext cx="7991474" cy="3428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9445" y="3944237"/>
            <a:ext cx="6419849" cy="61531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52182" y="3086730"/>
            <a:ext cx="8734424" cy="3905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04266" y="3944237"/>
            <a:ext cx="6429374" cy="615314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44219" y="807605"/>
            <a:ext cx="4619625" cy="985519"/>
          </a:xfrm>
          <a:custGeom>
            <a:avLst/>
            <a:gdLst/>
            <a:ahLst/>
            <a:cxnLst/>
            <a:rect l="l" t="t" r="r" b="b"/>
            <a:pathLst>
              <a:path w="4619625" h="985519">
                <a:moveTo>
                  <a:pt x="4074242" y="985477"/>
                </a:moveTo>
                <a:lnTo>
                  <a:pt x="545139" y="985477"/>
                </a:lnTo>
                <a:lnTo>
                  <a:pt x="495576" y="983462"/>
                </a:lnTo>
                <a:lnTo>
                  <a:pt x="447249" y="977536"/>
                </a:lnTo>
                <a:lnTo>
                  <a:pt x="400350" y="967871"/>
                </a:lnTo>
                <a:lnTo>
                  <a:pt x="355074" y="954642"/>
                </a:lnTo>
                <a:lnTo>
                  <a:pt x="311614" y="938022"/>
                </a:lnTo>
                <a:lnTo>
                  <a:pt x="270164" y="918186"/>
                </a:lnTo>
                <a:lnTo>
                  <a:pt x="230917" y="895308"/>
                </a:lnTo>
                <a:lnTo>
                  <a:pt x="194067" y="869562"/>
                </a:lnTo>
                <a:lnTo>
                  <a:pt x="159808" y="841122"/>
                </a:lnTo>
                <a:lnTo>
                  <a:pt x="128333" y="810161"/>
                </a:lnTo>
                <a:lnTo>
                  <a:pt x="99836" y="776855"/>
                </a:lnTo>
                <a:lnTo>
                  <a:pt x="74510" y="741376"/>
                </a:lnTo>
                <a:lnTo>
                  <a:pt x="52550" y="703899"/>
                </a:lnTo>
                <a:lnTo>
                  <a:pt x="34148" y="664599"/>
                </a:lnTo>
                <a:lnTo>
                  <a:pt x="19498" y="623648"/>
                </a:lnTo>
                <a:lnTo>
                  <a:pt x="8795" y="581222"/>
                </a:lnTo>
                <a:lnTo>
                  <a:pt x="2231" y="537493"/>
                </a:lnTo>
                <a:lnTo>
                  <a:pt x="0" y="492637"/>
                </a:lnTo>
                <a:lnTo>
                  <a:pt x="2231" y="447813"/>
                </a:lnTo>
                <a:lnTo>
                  <a:pt x="8795" y="404113"/>
                </a:lnTo>
                <a:lnTo>
                  <a:pt x="19498" y="361712"/>
                </a:lnTo>
                <a:lnTo>
                  <a:pt x="34148" y="320783"/>
                </a:lnTo>
                <a:lnTo>
                  <a:pt x="52550" y="281502"/>
                </a:lnTo>
                <a:lnTo>
                  <a:pt x="74510" y="244041"/>
                </a:lnTo>
                <a:lnTo>
                  <a:pt x="99836" y="208577"/>
                </a:lnTo>
                <a:lnTo>
                  <a:pt x="128333" y="175281"/>
                </a:lnTo>
                <a:lnTo>
                  <a:pt x="159808" y="144330"/>
                </a:lnTo>
                <a:lnTo>
                  <a:pt x="194067" y="115897"/>
                </a:lnTo>
                <a:lnTo>
                  <a:pt x="230917" y="90157"/>
                </a:lnTo>
                <a:lnTo>
                  <a:pt x="270164" y="67283"/>
                </a:lnTo>
                <a:lnTo>
                  <a:pt x="311614" y="47450"/>
                </a:lnTo>
                <a:lnTo>
                  <a:pt x="355074" y="30833"/>
                </a:lnTo>
                <a:lnTo>
                  <a:pt x="400350" y="17604"/>
                </a:lnTo>
                <a:lnTo>
                  <a:pt x="447249" y="7940"/>
                </a:lnTo>
                <a:lnTo>
                  <a:pt x="495576" y="2014"/>
                </a:lnTo>
                <a:lnTo>
                  <a:pt x="545139" y="0"/>
                </a:lnTo>
                <a:lnTo>
                  <a:pt x="4074242" y="0"/>
                </a:lnTo>
                <a:lnTo>
                  <a:pt x="4123844" y="2014"/>
                </a:lnTo>
                <a:lnTo>
                  <a:pt x="4172207" y="7940"/>
                </a:lnTo>
                <a:lnTo>
                  <a:pt x="4219136" y="17604"/>
                </a:lnTo>
                <a:lnTo>
                  <a:pt x="4264439" y="30833"/>
                </a:lnTo>
                <a:lnTo>
                  <a:pt x="4307922" y="47450"/>
                </a:lnTo>
                <a:lnTo>
                  <a:pt x="4349392" y="67283"/>
                </a:lnTo>
                <a:lnTo>
                  <a:pt x="4388655" y="90157"/>
                </a:lnTo>
                <a:lnTo>
                  <a:pt x="4425518" y="115897"/>
                </a:lnTo>
                <a:lnTo>
                  <a:pt x="4459788" y="144330"/>
                </a:lnTo>
                <a:lnTo>
                  <a:pt x="4491272" y="175281"/>
                </a:lnTo>
                <a:lnTo>
                  <a:pt x="4519776" y="208577"/>
                </a:lnTo>
                <a:lnTo>
                  <a:pt x="4545106" y="244041"/>
                </a:lnTo>
                <a:lnTo>
                  <a:pt x="4567070" y="281502"/>
                </a:lnTo>
                <a:lnTo>
                  <a:pt x="4585474" y="320783"/>
                </a:lnTo>
                <a:lnTo>
                  <a:pt x="4600125" y="361712"/>
                </a:lnTo>
                <a:lnTo>
                  <a:pt x="4610829" y="404113"/>
                </a:lnTo>
                <a:lnTo>
                  <a:pt x="4617393" y="447813"/>
                </a:lnTo>
                <a:lnTo>
                  <a:pt x="4619624" y="492637"/>
                </a:lnTo>
                <a:lnTo>
                  <a:pt x="4617393" y="537493"/>
                </a:lnTo>
                <a:lnTo>
                  <a:pt x="4610829" y="581222"/>
                </a:lnTo>
                <a:lnTo>
                  <a:pt x="4600125" y="623648"/>
                </a:lnTo>
                <a:lnTo>
                  <a:pt x="4585474" y="664599"/>
                </a:lnTo>
                <a:lnTo>
                  <a:pt x="4567070" y="703899"/>
                </a:lnTo>
                <a:lnTo>
                  <a:pt x="4545106" y="741376"/>
                </a:lnTo>
                <a:lnTo>
                  <a:pt x="4519776" y="776855"/>
                </a:lnTo>
                <a:lnTo>
                  <a:pt x="4491272" y="810161"/>
                </a:lnTo>
                <a:lnTo>
                  <a:pt x="4459788" y="841122"/>
                </a:lnTo>
                <a:lnTo>
                  <a:pt x="4425518" y="869562"/>
                </a:lnTo>
                <a:lnTo>
                  <a:pt x="4388655" y="895308"/>
                </a:lnTo>
                <a:lnTo>
                  <a:pt x="4349392" y="918186"/>
                </a:lnTo>
                <a:lnTo>
                  <a:pt x="4307922" y="938022"/>
                </a:lnTo>
                <a:lnTo>
                  <a:pt x="4264439" y="954642"/>
                </a:lnTo>
                <a:lnTo>
                  <a:pt x="4219136" y="967871"/>
                </a:lnTo>
                <a:lnTo>
                  <a:pt x="4172207" y="977536"/>
                </a:lnTo>
                <a:lnTo>
                  <a:pt x="4123844" y="983462"/>
                </a:lnTo>
                <a:lnTo>
                  <a:pt x="4074242" y="985477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83575" y="912501"/>
            <a:ext cx="33274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15">
                <a:latin typeface="Lucida Sans Unicode"/>
                <a:cs typeface="Lucida Sans Unicode"/>
              </a:rPr>
              <a:t>Data</a:t>
            </a:r>
            <a:r>
              <a:rPr dirty="0" sz="4000" spc="10">
                <a:latin typeface="Lucida Sans Unicode"/>
                <a:cs typeface="Lucida Sans Unicode"/>
              </a:rPr>
              <a:t> </a:t>
            </a:r>
            <a:r>
              <a:rPr dirty="0" sz="4000" spc="-80">
                <a:latin typeface="Lucida Sans Unicode"/>
                <a:cs typeface="Lucida Sans Unicode"/>
              </a:rPr>
              <a:t>cleaning</a:t>
            </a:r>
            <a:endParaRPr sz="40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8429" y="1579874"/>
            <a:ext cx="4228465" cy="497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100" spc="114" b="1">
                <a:latin typeface="Arial"/>
                <a:cs typeface="Arial"/>
              </a:rPr>
              <a:t>C</a:t>
            </a:r>
            <a:r>
              <a:rPr dirty="0" sz="3100" spc="190" b="1">
                <a:latin typeface="Arial"/>
                <a:cs typeface="Arial"/>
              </a:rPr>
              <a:t>h</a:t>
            </a:r>
            <a:r>
              <a:rPr dirty="0" sz="3100" spc="175" b="1">
                <a:latin typeface="Arial"/>
                <a:cs typeface="Arial"/>
              </a:rPr>
              <a:t>e</a:t>
            </a:r>
            <a:r>
              <a:rPr dirty="0" sz="3100" spc="145" b="1">
                <a:latin typeface="Arial"/>
                <a:cs typeface="Arial"/>
              </a:rPr>
              <a:t>c</a:t>
            </a:r>
            <a:r>
              <a:rPr dirty="0" sz="3100" spc="185" b="1">
                <a:latin typeface="Arial"/>
                <a:cs typeface="Arial"/>
              </a:rPr>
              <a:t>k</a:t>
            </a:r>
            <a:r>
              <a:rPr dirty="0" sz="3100" spc="45" b="1">
                <a:latin typeface="Arial"/>
                <a:cs typeface="Arial"/>
              </a:rPr>
              <a:t>i</a:t>
            </a:r>
            <a:r>
              <a:rPr dirty="0" sz="3100" spc="190" b="1">
                <a:latin typeface="Arial"/>
                <a:cs typeface="Arial"/>
              </a:rPr>
              <a:t>n</a:t>
            </a:r>
            <a:r>
              <a:rPr dirty="0" sz="3100" spc="210" b="1">
                <a:latin typeface="Arial"/>
                <a:cs typeface="Arial"/>
              </a:rPr>
              <a:t>g</a:t>
            </a:r>
            <a:r>
              <a:rPr dirty="0" sz="3100" spc="-204" b="1">
                <a:latin typeface="Arial"/>
                <a:cs typeface="Arial"/>
              </a:rPr>
              <a:t> </a:t>
            </a:r>
            <a:r>
              <a:rPr dirty="0" sz="3100" spc="75" b="1">
                <a:latin typeface="Arial"/>
                <a:cs typeface="Arial"/>
              </a:rPr>
              <a:t>f</a:t>
            </a:r>
            <a:r>
              <a:rPr dirty="0" sz="3100" spc="75" b="1">
                <a:latin typeface="Arial"/>
                <a:cs typeface="Arial"/>
              </a:rPr>
              <a:t>o</a:t>
            </a:r>
            <a:r>
              <a:rPr dirty="0" sz="3100" spc="120" b="1">
                <a:latin typeface="Arial"/>
                <a:cs typeface="Arial"/>
              </a:rPr>
              <a:t>r</a:t>
            </a:r>
            <a:r>
              <a:rPr dirty="0" sz="3100" spc="-204" b="1">
                <a:latin typeface="Arial"/>
                <a:cs typeface="Arial"/>
              </a:rPr>
              <a:t> </a:t>
            </a:r>
            <a:r>
              <a:rPr dirty="0" sz="3100" spc="75" b="1">
                <a:latin typeface="Arial"/>
                <a:cs typeface="Arial"/>
              </a:rPr>
              <a:t>o</a:t>
            </a:r>
            <a:r>
              <a:rPr dirty="0" sz="3100" spc="190" b="1">
                <a:latin typeface="Arial"/>
                <a:cs typeface="Arial"/>
              </a:rPr>
              <a:t>u</a:t>
            </a:r>
            <a:r>
              <a:rPr dirty="0" sz="3100" spc="220" b="1">
                <a:latin typeface="Arial"/>
                <a:cs typeface="Arial"/>
              </a:rPr>
              <a:t>t</a:t>
            </a:r>
            <a:r>
              <a:rPr dirty="0" sz="3100" spc="45" b="1">
                <a:latin typeface="Arial"/>
                <a:cs typeface="Arial"/>
              </a:rPr>
              <a:t>li</a:t>
            </a:r>
            <a:r>
              <a:rPr dirty="0" sz="3100" spc="175" b="1">
                <a:latin typeface="Arial"/>
                <a:cs typeface="Arial"/>
              </a:rPr>
              <a:t>e</a:t>
            </a:r>
            <a:r>
              <a:rPr dirty="0" sz="3100" spc="114" b="1">
                <a:latin typeface="Arial"/>
                <a:cs typeface="Arial"/>
              </a:rPr>
              <a:t>r</a:t>
            </a:r>
            <a:r>
              <a:rPr dirty="0" sz="3100" spc="5" b="1">
                <a:latin typeface="Arial"/>
                <a:cs typeface="Arial"/>
              </a:rPr>
              <a:t>s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" y="8858537"/>
            <a:ext cx="5034628" cy="143999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878621" y="330020"/>
            <a:ext cx="8524875" cy="1819275"/>
          </a:xfrm>
          <a:custGeom>
            <a:avLst/>
            <a:gdLst/>
            <a:ahLst/>
            <a:cxnLst/>
            <a:rect l="l" t="t" r="r" b="b"/>
            <a:pathLst>
              <a:path w="8524875" h="1819275">
                <a:moveTo>
                  <a:pt x="7518446" y="1819165"/>
                </a:moveTo>
                <a:lnTo>
                  <a:pt x="1005979" y="1819165"/>
                </a:lnTo>
                <a:lnTo>
                  <a:pt x="955830" y="1818052"/>
                </a:lnTo>
                <a:lnTo>
                  <a:pt x="906311" y="1814746"/>
                </a:lnTo>
                <a:lnTo>
                  <a:pt x="857479" y="1809300"/>
                </a:lnTo>
                <a:lnTo>
                  <a:pt x="809393" y="1801767"/>
                </a:lnTo>
                <a:lnTo>
                  <a:pt x="762112" y="1792197"/>
                </a:lnTo>
                <a:lnTo>
                  <a:pt x="715692" y="1780644"/>
                </a:lnTo>
                <a:lnTo>
                  <a:pt x="670192" y="1767160"/>
                </a:lnTo>
                <a:lnTo>
                  <a:pt x="625670" y="1751796"/>
                </a:lnTo>
                <a:lnTo>
                  <a:pt x="582183" y="1734604"/>
                </a:lnTo>
                <a:lnTo>
                  <a:pt x="539790" y="1715638"/>
                </a:lnTo>
                <a:lnTo>
                  <a:pt x="498550" y="1694949"/>
                </a:lnTo>
                <a:lnTo>
                  <a:pt x="458518" y="1672589"/>
                </a:lnTo>
                <a:lnTo>
                  <a:pt x="419755" y="1648610"/>
                </a:lnTo>
                <a:lnTo>
                  <a:pt x="382317" y="1623065"/>
                </a:lnTo>
                <a:lnTo>
                  <a:pt x="346263" y="1596005"/>
                </a:lnTo>
                <a:lnTo>
                  <a:pt x="311651" y="1567483"/>
                </a:lnTo>
                <a:lnTo>
                  <a:pt x="278538" y="1537550"/>
                </a:lnTo>
                <a:lnTo>
                  <a:pt x="246983" y="1506260"/>
                </a:lnTo>
                <a:lnTo>
                  <a:pt x="217044" y="1473664"/>
                </a:lnTo>
                <a:lnTo>
                  <a:pt x="188778" y="1439814"/>
                </a:lnTo>
                <a:lnTo>
                  <a:pt x="162244" y="1404762"/>
                </a:lnTo>
                <a:lnTo>
                  <a:pt x="137499" y="1368562"/>
                </a:lnTo>
                <a:lnTo>
                  <a:pt x="114602" y="1331263"/>
                </a:lnTo>
                <a:lnTo>
                  <a:pt x="93610" y="1292920"/>
                </a:lnTo>
                <a:lnTo>
                  <a:pt x="74582" y="1253583"/>
                </a:lnTo>
                <a:lnTo>
                  <a:pt x="57575" y="1213306"/>
                </a:lnTo>
                <a:lnTo>
                  <a:pt x="42648" y="1172139"/>
                </a:lnTo>
                <a:lnTo>
                  <a:pt x="29858" y="1130136"/>
                </a:lnTo>
                <a:lnTo>
                  <a:pt x="19264" y="1087349"/>
                </a:lnTo>
                <a:lnTo>
                  <a:pt x="10923" y="1043829"/>
                </a:lnTo>
                <a:lnTo>
                  <a:pt x="4893" y="999629"/>
                </a:lnTo>
                <a:lnTo>
                  <a:pt x="1232" y="954801"/>
                </a:lnTo>
                <a:lnTo>
                  <a:pt x="0" y="909396"/>
                </a:lnTo>
                <a:lnTo>
                  <a:pt x="1232" y="864025"/>
                </a:lnTo>
                <a:lnTo>
                  <a:pt x="4893" y="819228"/>
                </a:lnTo>
                <a:lnTo>
                  <a:pt x="10923" y="775057"/>
                </a:lnTo>
                <a:lnTo>
                  <a:pt x="19264" y="731565"/>
                </a:lnTo>
                <a:lnTo>
                  <a:pt x="29858" y="688802"/>
                </a:lnTo>
                <a:lnTo>
                  <a:pt x="42648" y="646823"/>
                </a:lnTo>
                <a:lnTo>
                  <a:pt x="57575" y="605679"/>
                </a:lnTo>
                <a:lnTo>
                  <a:pt x="74582" y="565422"/>
                </a:lnTo>
                <a:lnTo>
                  <a:pt x="93610" y="526104"/>
                </a:lnTo>
                <a:lnTo>
                  <a:pt x="114602" y="487777"/>
                </a:lnTo>
                <a:lnTo>
                  <a:pt x="137499" y="450495"/>
                </a:lnTo>
                <a:lnTo>
                  <a:pt x="162244" y="414308"/>
                </a:lnTo>
                <a:lnTo>
                  <a:pt x="188778" y="379270"/>
                </a:lnTo>
                <a:lnTo>
                  <a:pt x="217044" y="345431"/>
                </a:lnTo>
                <a:lnTo>
                  <a:pt x="246983" y="312846"/>
                </a:lnTo>
                <a:lnTo>
                  <a:pt x="278538" y="281565"/>
                </a:lnTo>
                <a:lnTo>
                  <a:pt x="311651" y="251641"/>
                </a:lnTo>
                <a:lnTo>
                  <a:pt x="346263" y="223126"/>
                </a:lnTo>
                <a:lnTo>
                  <a:pt x="382317" y="196073"/>
                </a:lnTo>
                <a:lnTo>
                  <a:pt x="419755" y="170533"/>
                </a:lnTo>
                <a:lnTo>
                  <a:pt x="458518" y="146559"/>
                </a:lnTo>
                <a:lnTo>
                  <a:pt x="498550" y="124203"/>
                </a:lnTo>
                <a:lnTo>
                  <a:pt x="539790" y="103517"/>
                </a:lnTo>
                <a:lnTo>
                  <a:pt x="582183" y="84553"/>
                </a:lnTo>
                <a:lnTo>
                  <a:pt x="625670" y="67364"/>
                </a:lnTo>
                <a:lnTo>
                  <a:pt x="670192" y="52002"/>
                </a:lnTo>
                <a:lnTo>
                  <a:pt x="715692" y="38519"/>
                </a:lnTo>
                <a:lnTo>
                  <a:pt x="762112" y="26966"/>
                </a:lnTo>
                <a:lnTo>
                  <a:pt x="809393" y="17398"/>
                </a:lnTo>
                <a:lnTo>
                  <a:pt x="857479" y="9864"/>
                </a:lnTo>
                <a:lnTo>
                  <a:pt x="906311" y="4419"/>
                </a:lnTo>
                <a:lnTo>
                  <a:pt x="955830" y="1113"/>
                </a:lnTo>
                <a:lnTo>
                  <a:pt x="1005979" y="0"/>
                </a:lnTo>
                <a:lnTo>
                  <a:pt x="7518446" y="0"/>
                </a:lnTo>
                <a:lnTo>
                  <a:pt x="7568636" y="1113"/>
                </a:lnTo>
                <a:lnTo>
                  <a:pt x="7618194" y="4419"/>
                </a:lnTo>
                <a:lnTo>
                  <a:pt x="7667061" y="9864"/>
                </a:lnTo>
                <a:lnTo>
                  <a:pt x="7715180" y="17398"/>
                </a:lnTo>
                <a:lnTo>
                  <a:pt x="7762493" y="26966"/>
                </a:lnTo>
                <a:lnTo>
                  <a:pt x="7808941" y="38519"/>
                </a:lnTo>
                <a:lnTo>
                  <a:pt x="7854468" y="52002"/>
                </a:lnTo>
                <a:lnTo>
                  <a:pt x="7899015" y="67364"/>
                </a:lnTo>
                <a:lnTo>
                  <a:pt x="7942524" y="84553"/>
                </a:lnTo>
                <a:lnTo>
                  <a:pt x="7984937" y="103517"/>
                </a:lnTo>
                <a:lnTo>
                  <a:pt x="8026197" y="124203"/>
                </a:lnTo>
                <a:lnTo>
                  <a:pt x="8066246" y="146559"/>
                </a:lnTo>
                <a:lnTo>
                  <a:pt x="8105025" y="170533"/>
                </a:lnTo>
                <a:lnTo>
                  <a:pt x="8142476" y="196073"/>
                </a:lnTo>
                <a:lnTo>
                  <a:pt x="8178543" y="223126"/>
                </a:lnTo>
                <a:lnTo>
                  <a:pt x="8213166" y="251641"/>
                </a:lnTo>
                <a:lnTo>
                  <a:pt x="8246289" y="281565"/>
                </a:lnTo>
                <a:lnTo>
                  <a:pt x="8277853" y="312846"/>
                </a:lnTo>
                <a:lnTo>
                  <a:pt x="8307800" y="345431"/>
                </a:lnTo>
                <a:lnTo>
                  <a:pt x="8336072" y="379270"/>
                </a:lnTo>
                <a:lnTo>
                  <a:pt x="8362612" y="414308"/>
                </a:lnTo>
                <a:lnTo>
                  <a:pt x="8387361" y="450495"/>
                </a:lnTo>
                <a:lnTo>
                  <a:pt x="8410262" y="487777"/>
                </a:lnTo>
                <a:lnTo>
                  <a:pt x="8431256" y="526104"/>
                </a:lnTo>
                <a:lnTo>
                  <a:pt x="8450287" y="565422"/>
                </a:lnTo>
                <a:lnTo>
                  <a:pt x="8467295" y="605679"/>
                </a:lnTo>
                <a:lnTo>
                  <a:pt x="8482224" y="646823"/>
                </a:lnTo>
                <a:lnTo>
                  <a:pt x="8495015" y="688802"/>
                </a:lnTo>
                <a:lnTo>
                  <a:pt x="8505610" y="731565"/>
                </a:lnTo>
                <a:lnTo>
                  <a:pt x="8513951" y="775057"/>
                </a:lnTo>
                <a:lnTo>
                  <a:pt x="8519981" y="819228"/>
                </a:lnTo>
                <a:lnTo>
                  <a:pt x="8523641" y="864025"/>
                </a:lnTo>
                <a:lnTo>
                  <a:pt x="8524874" y="909396"/>
                </a:lnTo>
                <a:lnTo>
                  <a:pt x="8523641" y="954801"/>
                </a:lnTo>
                <a:lnTo>
                  <a:pt x="8519981" y="999629"/>
                </a:lnTo>
                <a:lnTo>
                  <a:pt x="8513951" y="1043829"/>
                </a:lnTo>
                <a:lnTo>
                  <a:pt x="8505610" y="1087349"/>
                </a:lnTo>
                <a:lnTo>
                  <a:pt x="8495015" y="1130136"/>
                </a:lnTo>
                <a:lnTo>
                  <a:pt x="8482224" y="1172139"/>
                </a:lnTo>
                <a:lnTo>
                  <a:pt x="8467295" y="1213306"/>
                </a:lnTo>
                <a:lnTo>
                  <a:pt x="8450287" y="1253583"/>
                </a:lnTo>
                <a:lnTo>
                  <a:pt x="8431256" y="1292920"/>
                </a:lnTo>
                <a:lnTo>
                  <a:pt x="8410262" y="1331263"/>
                </a:lnTo>
                <a:lnTo>
                  <a:pt x="8387361" y="1368562"/>
                </a:lnTo>
                <a:lnTo>
                  <a:pt x="8362612" y="1404762"/>
                </a:lnTo>
                <a:lnTo>
                  <a:pt x="8336072" y="1439814"/>
                </a:lnTo>
                <a:lnTo>
                  <a:pt x="8307800" y="1473664"/>
                </a:lnTo>
                <a:lnTo>
                  <a:pt x="8277853" y="1506260"/>
                </a:lnTo>
                <a:lnTo>
                  <a:pt x="8246289" y="1537550"/>
                </a:lnTo>
                <a:lnTo>
                  <a:pt x="8213166" y="1567483"/>
                </a:lnTo>
                <a:lnTo>
                  <a:pt x="8178543" y="1596005"/>
                </a:lnTo>
                <a:lnTo>
                  <a:pt x="8142476" y="1623065"/>
                </a:lnTo>
                <a:lnTo>
                  <a:pt x="8105025" y="1648610"/>
                </a:lnTo>
                <a:lnTo>
                  <a:pt x="8066246" y="1672589"/>
                </a:lnTo>
                <a:lnTo>
                  <a:pt x="8026197" y="1694949"/>
                </a:lnTo>
                <a:lnTo>
                  <a:pt x="7984937" y="1715638"/>
                </a:lnTo>
                <a:lnTo>
                  <a:pt x="7942524" y="1734604"/>
                </a:lnTo>
                <a:lnTo>
                  <a:pt x="7899015" y="1751796"/>
                </a:lnTo>
                <a:lnTo>
                  <a:pt x="7854468" y="1767160"/>
                </a:lnTo>
                <a:lnTo>
                  <a:pt x="7808941" y="1780644"/>
                </a:lnTo>
                <a:lnTo>
                  <a:pt x="7762493" y="1792197"/>
                </a:lnTo>
                <a:lnTo>
                  <a:pt x="7715180" y="1801767"/>
                </a:lnTo>
                <a:lnTo>
                  <a:pt x="7667061" y="1809300"/>
                </a:lnTo>
                <a:lnTo>
                  <a:pt x="7618194" y="1814746"/>
                </a:lnTo>
                <a:lnTo>
                  <a:pt x="7568636" y="1818052"/>
                </a:lnTo>
                <a:lnTo>
                  <a:pt x="7518446" y="1819165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14335" cy="21844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1559" y="5892388"/>
            <a:ext cx="8886823" cy="2428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229127" y="2934960"/>
            <a:ext cx="2990849" cy="2438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64265" y="2994457"/>
            <a:ext cx="2990849" cy="23812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80498" y="2670239"/>
            <a:ext cx="2724149" cy="2705099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243995" y="707746"/>
            <a:ext cx="759079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90">
                <a:latin typeface="Trebuchet MS"/>
                <a:cs typeface="Trebuchet MS"/>
              </a:rPr>
              <a:t>Descriptive</a:t>
            </a:r>
            <a:r>
              <a:rPr dirty="0" sz="6000" spc="110">
                <a:latin typeface="Trebuchet MS"/>
                <a:cs typeface="Trebuchet MS"/>
              </a:rPr>
              <a:t> </a:t>
            </a:r>
            <a:r>
              <a:rPr dirty="0" sz="6000" spc="210">
                <a:latin typeface="Trebuchet MS"/>
                <a:cs typeface="Trebuchet MS"/>
              </a:rPr>
              <a:t>Statistics</a:t>
            </a:r>
            <a:endParaRPr sz="6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477428" y="77"/>
            <a:ext cx="2814888" cy="51273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392646"/>
            <a:ext cx="2033603" cy="289435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56420" y="7397130"/>
            <a:ext cx="5172074" cy="2181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16280" y="4705630"/>
            <a:ext cx="13458824" cy="2209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2272" y="2221833"/>
            <a:ext cx="8039098" cy="219074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43898" y="706457"/>
            <a:ext cx="5848350" cy="1250950"/>
          </a:xfrm>
          <a:custGeom>
            <a:avLst/>
            <a:gdLst/>
            <a:ahLst/>
            <a:cxnLst/>
            <a:rect l="l" t="t" r="r" b="b"/>
            <a:pathLst>
              <a:path w="5848350" h="1250950">
                <a:moveTo>
                  <a:pt x="5157907" y="1250775"/>
                </a:moveTo>
                <a:lnTo>
                  <a:pt x="690136" y="1250775"/>
                </a:lnTo>
                <a:lnTo>
                  <a:pt x="640905" y="1249204"/>
                </a:lnTo>
                <a:lnTo>
                  <a:pt x="592601" y="1244563"/>
                </a:lnTo>
                <a:lnTo>
                  <a:pt x="545339" y="1236957"/>
                </a:lnTo>
                <a:lnTo>
                  <a:pt x="499237" y="1226491"/>
                </a:lnTo>
                <a:lnTo>
                  <a:pt x="454413" y="1213273"/>
                </a:lnTo>
                <a:lnTo>
                  <a:pt x="410984" y="1197407"/>
                </a:lnTo>
                <a:lnTo>
                  <a:pt x="369067" y="1179000"/>
                </a:lnTo>
                <a:lnTo>
                  <a:pt x="328781" y="1158158"/>
                </a:lnTo>
                <a:lnTo>
                  <a:pt x="290243" y="1134986"/>
                </a:lnTo>
                <a:lnTo>
                  <a:pt x="253570" y="1109590"/>
                </a:lnTo>
                <a:lnTo>
                  <a:pt x="218879" y="1082076"/>
                </a:lnTo>
                <a:lnTo>
                  <a:pt x="186288" y="1052551"/>
                </a:lnTo>
                <a:lnTo>
                  <a:pt x="155915" y="1021119"/>
                </a:lnTo>
                <a:lnTo>
                  <a:pt x="127877" y="987887"/>
                </a:lnTo>
                <a:lnTo>
                  <a:pt x="102292" y="952961"/>
                </a:lnTo>
                <a:lnTo>
                  <a:pt x="79277" y="916446"/>
                </a:lnTo>
                <a:lnTo>
                  <a:pt x="58949" y="878449"/>
                </a:lnTo>
                <a:lnTo>
                  <a:pt x="41426" y="839074"/>
                </a:lnTo>
                <a:lnTo>
                  <a:pt x="26826" y="798430"/>
                </a:lnTo>
                <a:lnTo>
                  <a:pt x="15266" y="756620"/>
                </a:lnTo>
                <a:lnTo>
                  <a:pt x="6863" y="713751"/>
                </a:lnTo>
                <a:lnTo>
                  <a:pt x="1735" y="669929"/>
                </a:lnTo>
                <a:lnTo>
                  <a:pt x="0" y="625259"/>
                </a:lnTo>
                <a:lnTo>
                  <a:pt x="1735" y="580622"/>
                </a:lnTo>
                <a:lnTo>
                  <a:pt x="6863" y="536829"/>
                </a:lnTo>
                <a:lnTo>
                  <a:pt x="15266" y="493987"/>
                </a:lnTo>
                <a:lnTo>
                  <a:pt x="26826" y="452202"/>
                </a:lnTo>
                <a:lnTo>
                  <a:pt x="41426" y="411578"/>
                </a:lnTo>
                <a:lnTo>
                  <a:pt x="58949" y="372224"/>
                </a:lnTo>
                <a:lnTo>
                  <a:pt x="79277" y="334244"/>
                </a:lnTo>
                <a:lnTo>
                  <a:pt x="102292" y="297744"/>
                </a:lnTo>
                <a:lnTo>
                  <a:pt x="127877" y="262831"/>
                </a:lnTo>
                <a:lnTo>
                  <a:pt x="155915" y="229610"/>
                </a:lnTo>
                <a:lnTo>
                  <a:pt x="186288" y="198189"/>
                </a:lnTo>
                <a:lnTo>
                  <a:pt x="218879" y="168671"/>
                </a:lnTo>
                <a:lnTo>
                  <a:pt x="253570" y="141164"/>
                </a:lnTo>
                <a:lnTo>
                  <a:pt x="290243" y="115774"/>
                </a:lnTo>
                <a:lnTo>
                  <a:pt x="328781" y="92606"/>
                </a:lnTo>
                <a:lnTo>
                  <a:pt x="369067" y="71767"/>
                </a:lnTo>
                <a:lnTo>
                  <a:pt x="410984" y="53363"/>
                </a:lnTo>
                <a:lnTo>
                  <a:pt x="454413" y="37499"/>
                </a:lnTo>
                <a:lnTo>
                  <a:pt x="499237" y="24282"/>
                </a:lnTo>
                <a:lnTo>
                  <a:pt x="545339" y="13817"/>
                </a:lnTo>
                <a:lnTo>
                  <a:pt x="592601" y="6211"/>
                </a:lnTo>
                <a:lnTo>
                  <a:pt x="640905" y="1570"/>
                </a:lnTo>
                <a:lnTo>
                  <a:pt x="690136" y="0"/>
                </a:lnTo>
                <a:lnTo>
                  <a:pt x="5157907" y="0"/>
                </a:lnTo>
                <a:lnTo>
                  <a:pt x="5207176" y="1570"/>
                </a:lnTo>
                <a:lnTo>
                  <a:pt x="5255517" y="6211"/>
                </a:lnTo>
                <a:lnTo>
                  <a:pt x="5302811" y="13817"/>
                </a:lnTo>
                <a:lnTo>
                  <a:pt x="5348943" y="24282"/>
                </a:lnTo>
                <a:lnTo>
                  <a:pt x="5393793" y="37499"/>
                </a:lnTo>
                <a:lnTo>
                  <a:pt x="5437245" y="53363"/>
                </a:lnTo>
                <a:lnTo>
                  <a:pt x="5479182" y="71767"/>
                </a:lnTo>
                <a:lnTo>
                  <a:pt x="5519487" y="92606"/>
                </a:lnTo>
                <a:lnTo>
                  <a:pt x="5558041" y="115774"/>
                </a:lnTo>
                <a:lnTo>
                  <a:pt x="5594728" y="141164"/>
                </a:lnTo>
                <a:lnTo>
                  <a:pt x="5629430" y="168671"/>
                </a:lnTo>
                <a:lnTo>
                  <a:pt x="5662031" y="198189"/>
                </a:lnTo>
                <a:lnTo>
                  <a:pt x="5692412" y="229610"/>
                </a:lnTo>
                <a:lnTo>
                  <a:pt x="5720456" y="262831"/>
                </a:lnTo>
                <a:lnTo>
                  <a:pt x="5746046" y="297744"/>
                </a:lnTo>
                <a:lnTo>
                  <a:pt x="5769066" y="334244"/>
                </a:lnTo>
                <a:lnTo>
                  <a:pt x="5789396" y="372224"/>
                </a:lnTo>
                <a:lnTo>
                  <a:pt x="5806921" y="411578"/>
                </a:lnTo>
                <a:lnTo>
                  <a:pt x="5821522" y="452202"/>
                </a:lnTo>
                <a:lnTo>
                  <a:pt x="5833083" y="493987"/>
                </a:lnTo>
                <a:lnTo>
                  <a:pt x="5841486" y="536829"/>
                </a:lnTo>
                <a:lnTo>
                  <a:pt x="5846614" y="580622"/>
                </a:lnTo>
                <a:lnTo>
                  <a:pt x="5848350" y="625259"/>
                </a:lnTo>
                <a:lnTo>
                  <a:pt x="5846614" y="669929"/>
                </a:lnTo>
                <a:lnTo>
                  <a:pt x="5841486" y="713751"/>
                </a:lnTo>
                <a:lnTo>
                  <a:pt x="5833083" y="756620"/>
                </a:lnTo>
                <a:lnTo>
                  <a:pt x="5821522" y="798430"/>
                </a:lnTo>
                <a:lnTo>
                  <a:pt x="5806921" y="839074"/>
                </a:lnTo>
                <a:lnTo>
                  <a:pt x="5789396" y="878449"/>
                </a:lnTo>
                <a:lnTo>
                  <a:pt x="5769066" y="916446"/>
                </a:lnTo>
                <a:lnTo>
                  <a:pt x="5746046" y="952961"/>
                </a:lnTo>
                <a:lnTo>
                  <a:pt x="5720456" y="987887"/>
                </a:lnTo>
                <a:lnTo>
                  <a:pt x="5692412" y="1021119"/>
                </a:lnTo>
                <a:lnTo>
                  <a:pt x="5662031" y="1052551"/>
                </a:lnTo>
                <a:lnTo>
                  <a:pt x="5629430" y="1082076"/>
                </a:lnTo>
                <a:lnTo>
                  <a:pt x="5594728" y="1109590"/>
                </a:lnTo>
                <a:lnTo>
                  <a:pt x="5558041" y="1134986"/>
                </a:lnTo>
                <a:lnTo>
                  <a:pt x="5519487" y="1158158"/>
                </a:lnTo>
                <a:lnTo>
                  <a:pt x="5479182" y="1179000"/>
                </a:lnTo>
                <a:lnTo>
                  <a:pt x="5437245" y="1197407"/>
                </a:lnTo>
                <a:lnTo>
                  <a:pt x="5393793" y="1213273"/>
                </a:lnTo>
                <a:lnTo>
                  <a:pt x="5348943" y="1226491"/>
                </a:lnTo>
                <a:lnTo>
                  <a:pt x="5302811" y="1236957"/>
                </a:lnTo>
                <a:lnTo>
                  <a:pt x="5255517" y="1244563"/>
                </a:lnTo>
                <a:lnTo>
                  <a:pt x="5207176" y="1249204"/>
                </a:lnTo>
                <a:lnTo>
                  <a:pt x="5157907" y="1250775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4368" y="942372"/>
            <a:ext cx="50685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55">
                <a:latin typeface="Trebuchet MS"/>
                <a:cs typeface="Trebuchet MS"/>
              </a:rPr>
              <a:t>Descriptive</a:t>
            </a:r>
            <a:r>
              <a:rPr dirty="0" sz="4000" spc="75">
                <a:latin typeface="Trebuchet MS"/>
                <a:cs typeface="Trebuchet MS"/>
              </a:rPr>
              <a:t> </a:t>
            </a:r>
            <a:r>
              <a:rPr dirty="0" sz="4000" spc="135">
                <a:latin typeface="Trebuchet MS"/>
                <a:cs typeface="Trebuchet MS"/>
              </a:rPr>
              <a:t>Statistics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29665" y="0"/>
            <a:ext cx="1963285" cy="181179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3399" y="7700122"/>
            <a:ext cx="1254601" cy="25868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2147372"/>
            <a:ext cx="7553324" cy="10096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29245" y="3670424"/>
            <a:ext cx="6391274" cy="63912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86094" y="2147372"/>
            <a:ext cx="7439024" cy="10096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80264" y="3670424"/>
            <a:ext cx="6448424" cy="627697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43898" y="706457"/>
            <a:ext cx="5848350" cy="1250950"/>
          </a:xfrm>
          <a:custGeom>
            <a:avLst/>
            <a:gdLst/>
            <a:ahLst/>
            <a:cxnLst/>
            <a:rect l="l" t="t" r="r" b="b"/>
            <a:pathLst>
              <a:path w="5848350" h="1250950">
                <a:moveTo>
                  <a:pt x="5157907" y="1250775"/>
                </a:moveTo>
                <a:lnTo>
                  <a:pt x="690136" y="1250775"/>
                </a:lnTo>
                <a:lnTo>
                  <a:pt x="640905" y="1249204"/>
                </a:lnTo>
                <a:lnTo>
                  <a:pt x="592601" y="1244563"/>
                </a:lnTo>
                <a:lnTo>
                  <a:pt x="545339" y="1236957"/>
                </a:lnTo>
                <a:lnTo>
                  <a:pt x="499237" y="1226491"/>
                </a:lnTo>
                <a:lnTo>
                  <a:pt x="454413" y="1213273"/>
                </a:lnTo>
                <a:lnTo>
                  <a:pt x="410984" y="1197407"/>
                </a:lnTo>
                <a:lnTo>
                  <a:pt x="369067" y="1179000"/>
                </a:lnTo>
                <a:lnTo>
                  <a:pt x="328781" y="1158158"/>
                </a:lnTo>
                <a:lnTo>
                  <a:pt x="290243" y="1134986"/>
                </a:lnTo>
                <a:lnTo>
                  <a:pt x="253570" y="1109590"/>
                </a:lnTo>
                <a:lnTo>
                  <a:pt x="218879" y="1082076"/>
                </a:lnTo>
                <a:lnTo>
                  <a:pt x="186288" y="1052551"/>
                </a:lnTo>
                <a:lnTo>
                  <a:pt x="155915" y="1021119"/>
                </a:lnTo>
                <a:lnTo>
                  <a:pt x="127877" y="987887"/>
                </a:lnTo>
                <a:lnTo>
                  <a:pt x="102292" y="952961"/>
                </a:lnTo>
                <a:lnTo>
                  <a:pt x="79277" y="916446"/>
                </a:lnTo>
                <a:lnTo>
                  <a:pt x="58949" y="878449"/>
                </a:lnTo>
                <a:lnTo>
                  <a:pt x="41426" y="839074"/>
                </a:lnTo>
                <a:lnTo>
                  <a:pt x="26826" y="798430"/>
                </a:lnTo>
                <a:lnTo>
                  <a:pt x="15266" y="756620"/>
                </a:lnTo>
                <a:lnTo>
                  <a:pt x="6863" y="713751"/>
                </a:lnTo>
                <a:lnTo>
                  <a:pt x="1735" y="669929"/>
                </a:lnTo>
                <a:lnTo>
                  <a:pt x="0" y="625259"/>
                </a:lnTo>
                <a:lnTo>
                  <a:pt x="1735" y="580622"/>
                </a:lnTo>
                <a:lnTo>
                  <a:pt x="6863" y="536829"/>
                </a:lnTo>
                <a:lnTo>
                  <a:pt x="15266" y="493987"/>
                </a:lnTo>
                <a:lnTo>
                  <a:pt x="26826" y="452202"/>
                </a:lnTo>
                <a:lnTo>
                  <a:pt x="41426" y="411578"/>
                </a:lnTo>
                <a:lnTo>
                  <a:pt x="58949" y="372224"/>
                </a:lnTo>
                <a:lnTo>
                  <a:pt x="79277" y="334244"/>
                </a:lnTo>
                <a:lnTo>
                  <a:pt x="102292" y="297744"/>
                </a:lnTo>
                <a:lnTo>
                  <a:pt x="127877" y="262831"/>
                </a:lnTo>
                <a:lnTo>
                  <a:pt x="155915" y="229610"/>
                </a:lnTo>
                <a:lnTo>
                  <a:pt x="186288" y="198189"/>
                </a:lnTo>
                <a:lnTo>
                  <a:pt x="218879" y="168671"/>
                </a:lnTo>
                <a:lnTo>
                  <a:pt x="253570" y="141164"/>
                </a:lnTo>
                <a:lnTo>
                  <a:pt x="290243" y="115774"/>
                </a:lnTo>
                <a:lnTo>
                  <a:pt x="328781" y="92606"/>
                </a:lnTo>
                <a:lnTo>
                  <a:pt x="369067" y="71767"/>
                </a:lnTo>
                <a:lnTo>
                  <a:pt x="410984" y="53363"/>
                </a:lnTo>
                <a:lnTo>
                  <a:pt x="454413" y="37499"/>
                </a:lnTo>
                <a:lnTo>
                  <a:pt x="499237" y="24282"/>
                </a:lnTo>
                <a:lnTo>
                  <a:pt x="545339" y="13817"/>
                </a:lnTo>
                <a:lnTo>
                  <a:pt x="592601" y="6211"/>
                </a:lnTo>
                <a:lnTo>
                  <a:pt x="640905" y="1570"/>
                </a:lnTo>
                <a:lnTo>
                  <a:pt x="690136" y="0"/>
                </a:lnTo>
                <a:lnTo>
                  <a:pt x="5157907" y="0"/>
                </a:lnTo>
                <a:lnTo>
                  <a:pt x="5207176" y="1570"/>
                </a:lnTo>
                <a:lnTo>
                  <a:pt x="5255517" y="6211"/>
                </a:lnTo>
                <a:lnTo>
                  <a:pt x="5302811" y="13817"/>
                </a:lnTo>
                <a:lnTo>
                  <a:pt x="5348943" y="24282"/>
                </a:lnTo>
                <a:lnTo>
                  <a:pt x="5393793" y="37499"/>
                </a:lnTo>
                <a:lnTo>
                  <a:pt x="5437245" y="53363"/>
                </a:lnTo>
                <a:lnTo>
                  <a:pt x="5479182" y="71767"/>
                </a:lnTo>
                <a:lnTo>
                  <a:pt x="5519487" y="92606"/>
                </a:lnTo>
                <a:lnTo>
                  <a:pt x="5558041" y="115774"/>
                </a:lnTo>
                <a:lnTo>
                  <a:pt x="5594728" y="141164"/>
                </a:lnTo>
                <a:lnTo>
                  <a:pt x="5629430" y="168671"/>
                </a:lnTo>
                <a:lnTo>
                  <a:pt x="5662031" y="198189"/>
                </a:lnTo>
                <a:lnTo>
                  <a:pt x="5692412" y="229610"/>
                </a:lnTo>
                <a:lnTo>
                  <a:pt x="5720456" y="262831"/>
                </a:lnTo>
                <a:lnTo>
                  <a:pt x="5746046" y="297744"/>
                </a:lnTo>
                <a:lnTo>
                  <a:pt x="5769066" y="334244"/>
                </a:lnTo>
                <a:lnTo>
                  <a:pt x="5789396" y="372224"/>
                </a:lnTo>
                <a:lnTo>
                  <a:pt x="5806921" y="411578"/>
                </a:lnTo>
                <a:lnTo>
                  <a:pt x="5821522" y="452202"/>
                </a:lnTo>
                <a:lnTo>
                  <a:pt x="5833083" y="493987"/>
                </a:lnTo>
                <a:lnTo>
                  <a:pt x="5841486" y="536829"/>
                </a:lnTo>
                <a:lnTo>
                  <a:pt x="5846614" y="580622"/>
                </a:lnTo>
                <a:lnTo>
                  <a:pt x="5848350" y="625259"/>
                </a:lnTo>
                <a:lnTo>
                  <a:pt x="5846614" y="669929"/>
                </a:lnTo>
                <a:lnTo>
                  <a:pt x="5841486" y="713751"/>
                </a:lnTo>
                <a:lnTo>
                  <a:pt x="5833083" y="756620"/>
                </a:lnTo>
                <a:lnTo>
                  <a:pt x="5821522" y="798430"/>
                </a:lnTo>
                <a:lnTo>
                  <a:pt x="5806921" y="839074"/>
                </a:lnTo>
                <a:lnTo>
                  <a:pt x="5789396" y="878449"/>
                </a:lnTo>
                <a:lnTo>
                  <a:pt x="5769066" y="916446"/>
                </a:lnTo>
                <a:lnTo>
                  <a:pt x="5746046" y="952961"/>
                </a:lnTo>
                <a:lnTo>
                  <a:pt x="5720456" y="987887"/>
                </a:lnTo>
                <a:lnTo>
                  <a:pt x="5692412" y="1021119"/>
                </a:lnTo>
                <a:lnTo>
                  <a:pt x="5662031" y="1052551"/>
                </a:lnTo>
                <a:lnTo>
                  <a:pt x="5629430" y="1082076"/>
                </a:lnTo>
                <a:lnTo>
                  <a:pt x="5594728" y="1109590"/>
                </a:lnTo>
                <a:lnTo>
                  <a:pt x="5558041" y="1134986"/>
                </a:lnTo>
                <a:lnTo>
                  <a:pt x="5519487" y="1158158"/>
                </a:lnTo>
                <a:lnTo>
                  <a:pt x="5479182" y="1179000"/>
                </a:lnTo>
                <a:lnTo>
                  <a:pt x="5437245" y="1197407"/>
                </a:lnTo>
                <a:lnTo>
                  <a:pt x="5393793" y="1213273"/>
                </a:lnTo>
                <a:lnTo>
                  <a:pt x="5348943" y="1226491"/>
                </a:lnTo>
                <a:lnTo>
                  <a:pt x="5302811" y="1236957"/>
                </a:lnTo>
                <a:lnTo>
                  <a:pt x="5255517" y="1244563"/>
                </a:lnTo>
                <a:lnTo>
                  <a:pt x="5207176" y="1249204"/>
                </a:lnTo>
                <a:lnTo>
                  <a:pt x="5157907" y="1250775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24368" y="942375"/>
            <a:ext cx="5068570" cy="635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55">
                <a:latin typeface="Trebuchet MS"/>
                <a:cs typeface="Trebuchet MS"/>
              </a:rPr>
              <a:t>Descriptive</a:t>
            </a:r>
            <a:r>
              <a:rPr dirty="0" sz="4000" spc="75">
                <a:latin typeface="Trebuchet MS"/>
                <a:cs typeface="Trebuchet MS"/>
              </a:rPr>
              <a:t> </a:t>
            </a:r>
            <a:r>
              <a:rPr dirty="0" sz="4000" spc="135">
                <a:latin typeface="Trebuchet MS"/>
                <a:cs typeface="Trebuchet MS"/>
              </a:rPr>
              <a:t>Statistics</a:t>
            </a:r>
            <a:endParaRPr sz="4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" y="8858537"/>
            <a:ext cx="5034627" cy="143999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932981" y="587263"/>
            <a:ext cx="8420100" cy="1800225"/>
          </a:xfrm>
          <a:custGeom>
            <a:avLst/>
            <a:gdLst/>
            <a:ahLst/>
            <a:cxnLst/>
            <a:rect l="l" t="t" r="r" b="b"/>
            <a:pathLst>
              <a:path w="8420100" h="1800225">
                <a:moveTo>
                  <a:pt x="7426041" y="1800224"/>
                </a:moveTo>
                <a:lnTo>
                  <a:pt x="993615" y="1800224"/>
                </a:lnTo>
                <a:lnTo>
                  <a:pt x="942544" y="1799052"/>
                </a:lnTo>
                <a:lnTo>
                  <a:pt x="892137" y="1795575"/>
                </a:lnTo>
                <a:lnTo>
                  <a:pt x="842455" y="1789849"/>
                </a:lnTo>
                <a:lnTo>
                  <a:pt x="793563" y="1781932"/>
                </a:lnTo>
                <a:lnTo>
                  <a:pt x="745523" y="1771878"/>
                </a:lnTo>
                <a:lnTo>
                  <a:pt x="698398" y="1759746"/>
                </a:lnTo>
                <a:lnTo>
                  <a:pt x="652251" y="1745591"/>
                </a:lnTo>
                <a:lnTo>
                  <a:pt x="607144" y="1729470"/>
                </a:lnTo>
                <a:lnTo>
                  <a:pt x="563140" y="1711440"/>
                </a:lnTo>
                <a:lnTo>
                  <a:pt x="520302" y="1691557"/>
                </a:lnTo>
                <a:lnTo>
                  <a:pt x="478693" y="1669878"/>
                </a:lnTo>
                <a:lnTo>
                  <a:pt x="438376" y="1646460"/>
                </a:lnTo>
                <a:lnTo>
                  <a:pt x="399413" y="1621358"/>
                </a:lnTo>
                <a:lnTo>
                  <a:pt x="361867" y="1594631"/>
                </a:lnTo>
                <a:lnTo>
                  <a:pt x="325802" y="1566333"/>
                </a:lnTo>
                <a:lnTo>
                  <a:pt x="291279" y="1536522"/>
                </a:lnTo>
                <a:lnTo>
                  <a:pt x="258362" y="1505255"/>
                </a:lnTo>
                <a:lnTo>
                  <a:pt x="227114" y="1472588"/>
                </a:lnTo>
                <a:lnTo>
                  <a:pt x="197597" y="1438577"/>
                </a:lnTo>
                <a:lnTo>
                  <a:pt x="169874" y="1403279"/>
                </a:lnTo>
                <a:lnTo>
                  <a:pt x="144008" y="1366751"/>
                </a:lnTo>
                <a:lnTo>
                  <a:pt x="120061" y="1329050"/>
                </a:lnTo>
                <a:lnTo>
                  <a:pt x="98097" y="1290231"/>
                </a:lnTo>
                <a:lnTo>
                  <a:pt x="78179" y="1250351"/>
                </a:lnTo>
                <a:lnTo>
                  <a:pt x="60368" y="1209468"/>
                </a:lnTo>
                <a:lnTo>
                  <a:pt x="44729" y="1167637"/>
                </a:lnTo>
                <a:lnTo>
                  <a:pt x="31323" y="1124916"/>
                </a:lnTo>
                <a:lnTo>
                  <a:pt x="20214" y="1081360"/>
                </a:lnTo>
                <a:lnTo>
                  <a:pt x="11465" y="1037027"/>
                </a:lnTo>
                <a:lnTo>
                  <a:pt x="5137" y="991973"/>
                </a:lnTo>
                <a:lnTo>
                  <a:pt x="1294" y="946254"/>
                </a:lnTo>
                <a:lnTo>
                  <a:pt x="0" y="899927"/>
                </a:lnTo>
                <a:lnTo>
                  <a:pt x="1294" y="853635"/>
                </a:lnTo>
                <a:lnTo>
                  <a:pt x="5137" y="807947"/>
                </a:lnTo>
                <a:lnTo>
                  <a:pt x="11465" y="762923"/>
                </a:lnTo>
                <a:lnTo>
                  <a:pt x="20214" y="718617"/>
                </a:lnTo>
                <a:lnTo>
                  <a:pt x="31323" y="675087"/>
                </a:lnTo>
                <a:lnTo>
                  <a:pt x="44729" y="632389"/>
                </a:lnTo>
                <a:lnTo>
                  <a:pt x="60368" y="590581"/>
                </a:lnTo>
                <a:lnTo>
                  <a:pt x="78179" y="549718"/>
                </a:lnTo>
                <a:lnTo>
                  <a:pt x="98097" y="509857"/>
                </a:lnTo>
                <a:lnTo>
                  <a:pt x="120061" y="471056"/>
                </a:lnTo>
                <a:lnTo>
                  <a:pt x="144008" y="433369"/>
                </a:lnTo>
                <a:lnTo>
                  <a:pt x="169874" y="396856"/>
                </a:lnTo>
                <a:lnTo>
                  <a:pt x="197597" y="361571"/>
                </a:lnTo>
                <a:lnTo>
                  <a:pt x="227114" y="327571"/>
                </a:lnTo>
                <a:lnTo>
                  <a:pt x="258362" y="294914"/>
                </a:lnTo>
                <a:lnTo>
                  <a:pt x="291279" y="263656"/>
                </a:lnTo>
                <a:lnTo>
                  <a:pt x="325802" y="233853"/>
                </a:lnTo>
                <a:lnTo>
                  <a:pt x="361867" y="205563"/>
                </a:lnTo>
                <a:lnTo>
                  <a:pt x="399413" y="178841"/>
                </a:lnTo>
                <a:lnTo>
                  <a:pt x="438376" y="153745"/>
                </a:lnTo>
                <a:lnTo>
                  <a:pt x="478693" y="130331"/>
                </a:lnTo>
                <a:lnTo>
                  <a:pt x="520302" y="108656"/>
                </a:lnTo>
                <a:lnTo>
                  <a:pt x="563140" y="88776"/>
                </a:lnTo>
                <a:lnTo>
                  <a:pt x="607144" y="70748"/>
                </a:lnTo>
                <a:lnTo>
                  <a:pt x="652251" y="54629"/>
                </a:lnTo>
                <a:lnTo>
                  <a:pt x="698398" y="40475"/>
                </a:lnTo>
                <a:lnTo>
                  <a:pt x="745523" y="28344"/>
                </a:lnTo>
                <a:lnTo>
                  <a:pt x="793563" y="18291"/>
                </a:lnTo>
                <a:lnTo>
                  <a:pt x="842455" y="10373"/>
                </a:lnTo>
                <a:lnTo>
                  <a:pt x="892137" y="4648"/>
                </a:lnTo>
                <a:lnTo>
                  <a:pt x="942544" y="1171"/>
                </a:lnTo>
                <a:lnTo>
                  <a:pt x="993615" y="0"/>
                </a:lnTo>
                <a:lnTo>
                  <a:pt x="7426041" y="0"/>
                </a:lnTo>
                <a:lnTo>
                  <a:pt x="7477154" y="1171"/>
                </a:lnTo>
                <a:lnTo>
                  <a:pt x="7527600" y="4648"/>
                </a:lnTo>
                <a:lnTo>
                  <a:pt x="7577317" y="10373"/>
                </a:lnTo>
                <a:lnTo>
                  <a:pt x="7626243" y="18291"/>
                </a:lnTo>
                <a:lnTo>
                  <a:pt x="7674314" y="28344"/>
                </a:lnTo>
                <a:lnTo>
                  <a:pt x="7721468" y="40475"/>
                </a:lnTo>
                <a:lnTo>
                  <a:pt x="7767642" y="54629"/>
                </a:lnTo>
                <a:lnTo>
                  <a:pt x="7812774" y="70748"/>
                </a:lnTo>
                <a:lnTo>
                  <a:pt x="7856800" y="88776"/>
                </a:lnTo>
                <a:lnTo>
                  <a:pt x="7899659" y="108656"/>
                </a:lnTo>
                <a:lnTo>
                  <a:pt x="7941286" y="130331"/>
                </a:lnTo>
                <a:lnTo>
                  <a:pt x="7981621" y="153745"/>
                </a:lnTo>
                <a:lnTo>
                  <a:pt x="8020599" y="178841"/>
                </a:lnTo>
                <a:lnTo>
                  <a:pt x="8058158" y="205563"/>
                </a:lnTo>
                <a:lnTo>
                  <a:pt x="8094236" y="233853"/>
                </a:lnTo>
                <a:lnTo>
                  <a:pt x="8128769" y="263656"/>
                </a:lnTo>
                <a:lnTo>
                  <a:pt x="8161695" y="294914"/>
                </a:lnTo>
                <a:lnTo>
                  <a:pt x="8192952" y="327571"/>
                </a:lnTo>
                <a:lnTo>
                  <a:pt x="8222476" y="361571"/>
                </a:lnTo>
                <a:lnTo>
                  <a:pt x="8250205" y="396856"/>
                </a:lnTo>
                <a:lnTo>
                  <a:pt x="8276076" y="433369"/>
                </a:lnTo>
                <a:lnTo>
                  <a:pt x="8300026" y="471056"/>
                </a:lnTo>
                <a:lnTo>
                  <a:pt x="8321993" y="509857"/>
                </a:lnTo>
                <a:lnTo>
                  <a:pt x="8341915" y="549718"/>
                </a:lnTo>
                <a:lnTo>
                  <a:pt x="8359727" y="590581"/>
                </a:lnTo>
                <a:lnTo>
                  <a:pt x="8375368" y="632389"/>
                </a:lnTo>
                <a:lnTo>
                  <a:pt x="8388774" y="675087"/>
                </a:lnTo>
                <a:lnTo>
                  <a:pt x="8399884" y="718617"/>
                </a:lnTo>
                <a:lnTo>
                  <a:pt x="8408634" y="762923"/>
                </a:lnTo>
                <a:lnTo>
                  <a:pt x="8414962" y="807947"/>
                </a:lnTo>
                <a:lnTo>
                  <a:pt x="8418804" y="853635"/>
                </a:lnTo>
                <a:lnTo>
                  <a:pt x="8420099" y="899927"/>
                </a:lnTo>
                <a:lnTo>
                  <a:pt x="8418804" y="946254"/>
                </a:lnTo>
                <a:lnTo>
                  <a:pt x="8414962" y="991973"/>
                </a:lnTo>
                <a:lnTo>
                  <a:pt x="8408634" y="1037027"/>
                </a:lnTo>
                <a:lnTo>
                  <a:pt x="8399884" y="1081360"/>
                </a:lnTo>
                <a:lnTo>
                  <a:pt x="8388774" y="1124916"/>
                </a:lnTo>
                <a:lnTo>
                  <a:pt x="8375368" y="1167637"/>
                </a:lnTo>
                <a:lnTo>
                  <a:pt x="8359727" y="1209468"/>
                </a:lnTo>
                <a:lnTo>
                  <a:pt x="8341915" y="1250351"/>
                </a:lnTo>
                <a:lnTo>
                  <a:pt x="8321993" y="1290231"/>
                </a:lnTo>
                <a:lnTo>
                  <a:pt x="8300026" y="1329050"/>
                </a:lnTo>
                <a:lnTo>
                  <a:pt x="8276076" y="1366751"/>
                </a:lnTo>
                <a:lnTo>
                  <a:pt x="8250205" y="1403279"/>
                </a:lnTo>
                <a:lnTo>
                  <a:pt x="8222476" y="1438577"/>
                </a:lnTo>
                <a:lnTo>
                  <a:pt x="8192952" y="1472588"/>
                </a:lnTo>
                <a:lnTo>
                  <a:pt x="8161695" y="1505255"/>
                </a:lnTo>
                <a:lnTo>
                  <a:pt x="8128769" y="1536522"/>
                </a:lnTo>
                <a:lnTo>
                  <a:pt x="8094236" y="1566333"/>
                </a:lnTo>
                <a:lnTo>
                  <a:pt x="8058158" y="1594631"/>
                </a:lnTo>
                <a:lnTo>
                  <a:pt x="8020599" y="1621358"/>
                </a:lnTo>
                <a:lnTo>
                  <a:pt x="7981621" y="1646460"/>
                </a:lnTo>
                <a:lnTo>
                  <a:pt x="7941286" y="1669878"/>
                </a:lnTo>
                <a:lnTo>
                  <a:pt x="7899659" y="1691557"/>
                </a:lnTo>
                <a:lnTo>
                  <a:pt x="7856800" y="1711440"/>
                </a:lnTo>
                <a:lnTo>
                  <a:pt x="7812774" y="1729470"/>
                </a:lnTo>
                <a:lnTo>
                  <a:pt x="7767642" y="1745591"/>
                </a:lnTo>
                <a:lnTo>
                  <a:pt x="7721468" y="1759746"/>
                </a:lnTo>
                <a:lnTo>
                  <a:pt x="7674314" y="1771878"/>
                </a:lnTo>
                <a:lnTo>
                  <a:pt x="7626243" y="1781932"/>
                </a:lnTo>
                <a:lnTo>
                  <a:pt x="7577317" y="1789849"/>
                </a:lnTo>
                <a:lnTo>
                  <a:pt x="7527600" y="1795575"/>
                </a:lnTo>
                <a:lnTo>
                  <a:pt x="7477154" y="1799052"/>
                </a:lnTo>
                <a:lnTo>
                  <a:pt x="7426041" y="1800224"/>
                </a:lnTo>
                <a:close/>
              </a:path>
            </a:pathLst>
          </a:custGeom>
          <a:solidFill>
            <a:srgbClr val="F47C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14335" cy="21844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8334" y="7383571"/>
            <a:ext cx="7667624" cy="26288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44989" y="6700435"/>
            <a:ext cx="6600824" cy="457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35352" y="3493001"/>
            <a:ext cx="6448424" cy="18383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63523" y="3493001"/>
            <a:ext cx="6743699" cy="18383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469828" y="915034"/>
            <a:ext cx="733615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60">
                <a:latin typeface="Trebuchet MS"/>
                <a:cs typeface="Trebuchet MS"/>
              </a:rPr>
              <a:t>Inferential</a:t>
            </a:r>
            <a:r>
              <a:rPr dirty="0" sz="6000" spc="135">
                <a:latin typeface="Trebuchet MS"/>
                <a:cs typeface="Trebuchet MS"/>
              </a:rPr>
              <a:t> </a:t>
            </a:r>
            <a:r>
              <a:rPr dirty="0" sz="6000" spc="210">
                <a:latin typeface="Trebuchet MS"/>
                <a:cs typeface="Trebuchet MS"/>
              </a:rPr>
              <a:t>Statistics</a:t>
            </a:r>
            <a:endParaRPr sz="6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60520" y="6026730"/>
            <a:ext cx="814768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60">
                <a:latin typeface="Trebuchet MS"/>
                <a:cs typeface="Trebuchet MS"/>
              </a:rPr>
              <a:t>Testing</a:t>
            </a:r>
            <a:r>
              <a:rPr dirty="0" sz="2800" spc="80">
                <a:latin typeface="Trebuchet MS"/>
                <a:cs typeface="Trebuchet MS"/>
              </a:rPr>
              <a:t> </a:t>
            </a:r>
            <a:r>
              <a:rPr dirty="0" sz="2800" spc="85">
                <a:latin typeface="Trebuchet MS"/>
                <a:cs typeface="Trebuchet MS"/>
              </a:rPr>
              <a:t>the</a:t>
            </a:r>
            <a:r>
              <a:rPr dirty="0" sz="2800" spc="80">
                <a:latin typeface="Trebuchet MS"/>
                <a:cs typeface="Trebuchet MS"/>
              </a:rPr>
              <a:t> </a:t>
            </a:r>
            <a:r>
              <a:rPr dirty="0" sz="2800" spc="10">
                <a:latin typeface="Trebuchet MS"/>
                <a:cs typeface="Trebuchet MS"/>
              </a:rPr>
              <a:t>correlation</a:t>
            </a:r>
            <a:r>
              <a:rPr dirty="0" sz="2800" spc="80">
                <a:latin typeface="Trebuchet MS"/>
                <a:cs typeface="Trebuchet MS"/>
              </a:rPr>
              <a:t> </a:t>
            </a:r>
            <a:r>
              <a:rPr dirty="0" sz="2800" spc="75">
                <a:latin typeface="Trebuchet MS"/>
                <a:cs typeface="Trebuchet MS"/>
              </a:rPr>
              <a:t>between</a:t>
            </a:r>
            <a:r>
              <a:rPr dirty="0" sz="2800" spc="85">
                <a:latin typeface="Trebuchet MS"/>
                <a:cs typeface="Trebuchet MS"/>
              </a:rPr>
              <a:t> </a:t>
            </a:r>
            <a:r>
              <a:rPr dirty="0" sz="2800" spc="50">
                <a:latin typeface="Trebuchet MS"/>
                <a:cs typeface="Trebuchet MS"/>
              </a:rPr>
              <a:t>Views</a:t>
            </a:r>
            <a:r>
              <a:rPr dirty="0" sz="2800" spc="80">
                <a:latin typeface="Trebuchet MS"/>
                <a:cs typeface="Trebuchet MS"/>
              </a:rPr>
              <a:t> </a:t>
            </a:r>
            <a:r>
              <a:rPr dirty="0" sz="2800" spc="110">
                <a:latin typeface="Trebuchet MS"/>
                <a:cs typeface="Trebuchet MS"/>
              </a:rPr>
              <a:t>and</a:t>
            </a:r>
            <a:r>
              <a:rPr dirty="0" sz="2800" spc="80">
                <a:latin typeface="Trebuchet MS"/>
                <a:cs typeface="Trebuchet MS"/>
              </a:rPr>
              <a:t> </a:t>
            </a:r>
            <a:r>
              <a:rPr dirty="0" sz="2800" spc="45">
                <a:latin typeface="Trebuchet MS"/>
                <a:cs typeface="Trebuchet MS"/>
              </a:rPr>
              <a:t>Likes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23247" y="2762179"/>
            <a:ext cx="673480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40">
                <a:latin typeface="Trebuchet MS"/>
                <a:cs typeface="Trebuchet MS"/>
              </a:rPr>
              <a:t>Confidence</a:t>
            </a:r>
            <a:r>
              <a:rPr dirty="0" sz="3200" spc="90">
                <a:latin typeface="Trebuchet MS"/>
                <a:cs typeface="Trebuchet MS"/>
              </a:rPr>
              <a:t> </a:t>
            </a:r>
            <a:r>
              <a:rPr dirty="0" sz="3200" spc="5">
                <a:latin typeface="Trebuchet MS"/>
                <a:cs typeface="Trebuchet MS"/>
              </a:rPr>
              <a:t>interval</a:t>
            </a:r>
            <a:r>
              <a:rPr dirty="0" sz="3200" spc="90">
                <a:latin typeface="Trebuchet MS"/>
                <a:cs typeface="Trebuchet MS"/>
              </a:rPr>
              <a:t> </a:t>
            </a:r>
            <a:r>
              <a:rPr dirty="0" sz="3200" spc="-50">
                <a:latin typeface="Trebuchet MS"/>
                <a:cs typeface="Trebuchet MS"/>
              </a:rPr>
              <a:t>for</a:t>
            </a:r>
            <a:r>
              <a:rPr dirty="0" sz="3200" spc="90">
                <a:latin typeface="Trebuchet MS"/>
                <a:cs typeface="Trebuchet MS"/>
              </a:rPr>
              <a:t> </a:t>
            </a:r>
            <a:r>
              <a:rPr dirty="0" sz="3200" spc="105">
                <a:latin typeface="Trebuchet MS"/>
                <a:cs typeface="Trebuchet MS"/>
              </a:rPr>
              <a:t>mean</a:t>
            </a:r>
            <a:r>
              <a:rPr dirty="0" sz="3200" spc="90">
                <a:latin typeface="Trebuchet MS"/>
                <a:cs typeface="Trebuchet MS"/>
              </a:rPr>
              <a:t> </a:t>
            </a:r>
            <a:r>
              <a:rPr dirty="0" sz="3200" spc="60">
                <a:latin typeface="Trebuchet MS"/>
                <a:cs typeface="Trebuchet MS"/>
              </a:rPr>
              <a:t>Views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11193" y="2693629"/>
            <a:ext cx="6804659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40">
                <a:latin typeface="Trebuchet MS"/>
                <a:cs typeface="Trebuchet MS"/>
              </a:rPr>
              <a:t>Confidence</a:t>
            </a:r>
            <a:r>
              <a:rPr dirty="0" sz="3300" spc="85">
                <a:latin typeface="Trebuchet MS"/>
                <a:cs typeface="Trebuchet MS"/>
              </a:rPr>
              <a:t> </a:t>
            </a:r>
            <a:r>
              <a:rPr dirty="0" sz="3300" spc="10">
                <a:latin typeface="Trebuchet MS"/>
                <a:cs typeface="Trebuchet MS"/>
              </a:rPr>
              <a:t>interval</a:t>
            </a:r>
            <a:r>
              <a:rPr dirty="0" sz="3300" spc="85">
                <a:latin typeface="Trebuchet MS"/>
                <a:cs typeface="Trebuchet MS"/>
              </a:rPr>
              <a:t> </a:t>
            </a:r>
            <a:r>
              <a:rPr dirty="0" sz="3300" spc="-55">
                <a:latin typeface="Trebuchet MS"/>
                <a:cs typeface="Trebuchet MS"/>
              </a:rPr>
              <a:t>for</a:t>
            </a:r>
            <a:r>
              <a:rPr dirty="0" sz="3300" spc="85">
                <a:latin typeface="Trebuchet MS"/>
                <a:cs typeface="Trebuchet MS"/>
              </a:rPr>
              <a:t> </a:t>
            </a:r>
            <a:r>
              <a:rPr dirty="0" sz="3300" spc="110">
                <a:latin typeface="Trebuchet MS"/>
                <a:cs typeface="Trebuchet MS"/>
              </a:rPr>
              <a:t>mean</a:t>
            </a:r>
            <a:r>
              <a:rPr dirty="0" sz="3300" spc="85">
                <a:latin typeface="Trebuchet MS"/>
                <a:cs typeface="Trebuchet MS"/>
              </a:rPr>
              <a:t> </a:t>
            </a:r>
            <a:r>
              <a:rPr dirty="0" sz="3300" spc="55">
                <a:latin typeface="Trebuchet MS"/>
                <a:cs typeface="Trebuchet MS"/>
              </a:rPr>
              <a:t>Likes</a:t>
            </a:r>
            <a:endParaRPr sz="33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Nurdaulet Akhmatov</dc:creator>
  <cp:keywords>DAFjd_6RkvM,BAFSB1dbxiE</cp:keywords>
  <dc:title>INF 423</dc:title>
  <dcterms:created xsi:type="dcterms:W3CDTF">2023-05-20T17:50:33Z</dcterms:created>
  <dcterms:modified xsi:type="dcterms:W3CDTF">2023-05-20T17:50:33Z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2023-05-20T00:00:00Z</vt:filetime>
  </property>
  <property fmtid="{D5CDD505-2E9C-101B-9397-08002B2CF9AE}" pid="3" name="Creator">
    <vt:lpwstr>Canva</vt:lpwstr>
  </property>
  <property fmtid="{D5CDD505-2E9C-101B-9397-08002B2CF9AE}" pid="4" name="LastSaved">
    <vt:filetime>2023-05-20T00:00:00Z</vt:filetime>
  </property>
</Properties>
</file>